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0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8" r:id="rId1"/>
  </p:sldMasterIdLst>
  <p:notesMasterIdLst>
    <p:notesMasterId r:id="rId30"/>
  </p:notesMasterIdLst>
  <p:sldIdLst>
    <p:sldId id="256" r:id="rId2"/>
    <p:sldId id="308" r:id="rId3"/>
    <p:sldId id="336" r:id="rId4"/>
    <p:sldId id="335" r:id="rId5"/>
    <p:sldId id="260" r:id="rId6"/>
    <p:sldId id="259" r:id="rId7"/>
    <p:sldId id="310" r:id="rId8"/>
    <p:sldId id="327" r:id="rId9"/>
    <p:sldId id="309" r:id="rId10"/>
    <p:sldId id="311" r:id="rId11"/>
    <p:sldId id="337" r:id="rId12"/>
    <p:sldId id="315" r:id="rId13"/>
    <p:sldId id="319" r:id="rId14"/>
    <p:sldId id="321" r:id="rId15"/>
    <p:sldId id="324" r:id="rId16"/>
    <p:sldId id="316" r:id="rId17"/>
    <p:sldId id="318" r:id="rId18"/>
    <p:sldId id="322" r:id="rId19"/>
    <p:sldId id="325" r:id="rId20"/>
    <p:sldId id="323" r:id="rId21"/>
    <p:sldId id="326" r:id="rId22"/>
    <p:sldId id="314" r:id="rId23"/>
    <p:sldId id="317" r:id="rId24"/>
    <p:sldId id="328" r:id="rId25"/>
    <p:sldId id="329" r:id="rId26"/>
    <p:sldId id="330" r:id="rId27"/>
    <p:sldId id="331" r:id="rId28"/>
    <p:sldId id="333" r:id="rId29"/>
  </p:sldIdLst>
  <p:sldSz cx="9144000" cy="5143500" type="screen16x9"/>
  <p:notesSz cx="6858000" cy="9144000"/>
  <p:embeddedFontLst>
    <p:embeddedFont>
      <p:font typeface="Cambria Math" panose="02040503050406030204" pitchFamily="18" charset="0"/>
      <p:regular r:id="rId31"/>
    </p:embeddedFont>
    <p:embeddedFont>
      <p:font typeface="Darker Grotesque" panose="02020500000000000000" charset="0"/>
      <p:regular r:id="rId32"/>
      <p:bold r:id="rId33"/>
    </p:embeddedFont>
    <p:embeddedFont>
      <p:font typeface="Fira Sans" panose="020B0503050000020004" pitchFamily="34" charset="0"/>
      <p:regular r:id="rId34"/>
      <p:bold r:id="rId35"/>
      <p:italic r:id="rId36"/>
      <p:boldItalic r:id="rId37"/>
    </p:embeddedFont>
    <p:embeddedFont>
      <p:font typeface="微軟正黑體" panose="020B0604030504040204" pitchFamily="34" charset="-120"/>
      <p:regular r:id="rId38"/>
      <p:bold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618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B1F6"/>
    <a:srgbClr val="42B9F4"/>
    <a:srgbClr val="39996E"/>
    <a:srgbClr val="7CCDA7"/>
    <a:srgbClr val="FFC16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158AC6F-38D9-46B4-8238-27D36BA84928}">
  <a:tblStyle styleId="{A158AC6F-38D9-46B4-8238-27D36BA8492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196" autoAdjust="0"/>
    <p:restoredTop sz="90427" autoAdjust="0"/>
  </p:normalViewPr>
  <p:slideViewPr>
    <p:cSldViewPr snapToGrid="0">
      <p:cViewPr varScale="1">
        <p:scale>
          <a:sx n="83" d="100"/>
          <a:sy n="83" d="100"/>
        </p:scale>
        <p:origin x="776" y="40"/>
      </p:cViewPr>
      <p:guideLst>
        <p:guide orient="horz" pos="2618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82379D5-52CE-457F-B2C2-929572B67A68}" type="doc">
      <dgm:prSet loTypeId="urn:microsoft.com/office/officeart/2005/8/layout/chevron1" loCatId="process" qsTypeId="urn:microsoft.com/office/officeart/2005/8/quickstyle/simple3" qsCatId="simple" csTypeId="urn:microsoft.com/office/officeart/2005/8/colors/accent1_2" csCatId="accent1" phldr="1"/>
      <dgm:spPr/>
    </dgm:pt>
    <dgm:pt modelId="{560D414F-BB8A-4B99-9497-1C9D9896C5FC}">
      <dgm:prSet phldrT="[文字]" custT="1"/>
      <dgm:spPr>
        <a:solidFill>
          <a:srgbClr val="39996E"/>
        </a:solidFill>
      </dgm:spPr>
      <dgm:t>
        <a:bodyPr/>
        <a:lstStyle/>
        <a:p>
          <a:r>
            <a:rPr lang="zh-TW" altLang="en-US" sz="1600" b="1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提案動機</a:t>
          </a:r>
          <a:endParaRPr lang="en-US" altLang="zh-TW" sz="1600" b="1" dirty="0">
            <a:solidFill>
              <a:schemeClr val="tx2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99EFA67F-30E0-477F-81F4-16892B665CBC}" type="parTrans" cxnId="{85314093-2E0A-4824-9054-BE8F7BC94ED5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26178D4-38DD-409C-8BED-163F75223EFE}" type="sibTrans" cxnId="{85314093-2E0A-4824-9054-BE8F7BC94ED5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641EF2E-D339-43B1-AF92-CD8292AE666B}">
      <dgm:prSet phldrT="[文字]" custT="1"/>
      <dgm:spPr>
        <a:solidFill>
          <a:srgbClr val="FFC167"/>
        </a:solidFill>
      </dgm:spPr>
      <dgm:t>
        <a:bodyPr/>
        <a:lstStyle/>
        <a:p>
          <a:r>
            <a: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成果展示</a:t>
          </a:r>
        </a:p>
      </dgm:t>
    </dgm:pt>
    <dgm:pt modelId="{2E888441-AC11-4CAC-888F-3E1993969B06}" type="parTrans" cxnId="{D6421FFB-F0A6-4965-A44D-36B4CD9598B6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5C7ED31-452C-4DA4-94FA-AE2162EB2C0F}" type="sibTrans" cxnId="{D6421FFB-F0A6-4965-A44D-36B4CD9598B6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7308FD8-CA85-49D8-AC84-2E9AA30EA05F}">
      <dgm:prSet phldrT="[文字]" custT="1"/>
      <dgm:spPr>
        <a:solidFill>
          <a:srgbClr val="FFC167"/>
        </a:solidFill>
      </dgm:spPr>
      <dgm:t>
        <a:bodyPr/>
        <a:lstStyle/>
        <a:p>
          <a:r>
            <a: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架構</a:t>
          </a:r>
        </a:p>
      </dgm:t>
    </dgm:pt>
    <dgm:pt modelId="{14BC5D35-6234-4A8A-9792-902935230E65}" type="parTrans" cxnId="{8566954E-BB93-4C43-AA02-D5B94E76D3FA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DE88B86-30B4-4A80-ACC8-F55EFB1688DE}" type="sibTrans" cxnId="{8566954E-BB93-4C43-AA02-D5B94E76D3FA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01B33CF-25CC-42DF-B8B7-B9A14078B7B8}">
      <dgm:prSet phldrT="[文字]" custT="1"/>
      <dgm:spPr>
        <a:solidFill>
          <a:srgbClr val="FFC167"/>
        </a:solidFill>
      </dgm:spPr>
      <dgm:t>
        <a:bodyPr/>
        <a:lstStyle/>
        <a:p>
          <a:r>
            <a: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結論</a:t>
          </a:r>
        </a:p>
      </dgm:t>
    </dgm:pt>
    <dgm:pt modelId="{38A73B45-3D9D-410F-AA2F-B5992323E377}" type="parTrans" cxnId="{02BF9627-C63B-4EDA-AC8F-D68426C96E36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CC23FE7-7F2F-4849-9DE0-00251C413709}" type="sibTrans" cxnId="{02BF9627-C63B-4EDA-AC8F-D68426C96E36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DDE35FB-303F-429E-8359-FB07B8F1EBE0}">
      <dgm:prSet phldrT="[文字]" custT="1"/>
      <dgm:spPr>
        <a:solidFill>
          <a:srgbClr val="FFC167"/>
        </a:solidFill>
      </dgm:spPr>
      <dgm:t>
        <a:bodyPr/>
        <a:lstStyle/>
        <a:p>
          <a:r>
            <a: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模型預測與選擇</a:t>
          </a:r>
        </a:p>
      </dgm:t>
    </dgm:pt>
    <dgm:pt modelId="{87AA2146-0883-4705-AB3E-F3D9B0203029}" type="parTrans" cxnId="{742E91C5-4A1D-4146-8D9B-AD30708E53EB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4B3821D-903E-45B2-8A72-404D8BE7DFF4}" type="sibTrans" cxnId="{742E91C5-4A1D-4146-8D9B-AD30708E53EB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9399E6B-9265-4F3A-8EFF-1062A21AF959}">
      <dgm:prSet phldrT="[文字]" custT="1"/>
      <dgm:spPr>
        <a:solidFill>
          <a:srgbClr val="FFC167"/>
        </a:solidFill>
      </dgm:spPr>
      <dgm:t>
        <a:bodyPr/>
        <a:lstStyle/>
        <a:p>
          <a:r>
            <a: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雲端自動化部署</a:t>
          </a:r>
        </a:p>
      </dgm:t>
    </dgm:pt>
    <dgm:pt modelId="{77228FCD-2D3B-4EB4-96B1-E4E6BB815478}" type="parTrans" cxnId="{A23D55F5-B4B6-4608-89FD-F25409937300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6A0E52C-B87A-469E-BDF8-95240EAE7BCE}" type="sibTrans" cxnId="{A23D55F5-B4B6-4608-89FD-F25409937300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AC40704-45B1-4FDF-A233-DDEBE97B25B7}">
      <dgm:prSet phldrT="[文字]" custT="1"/>
      <dgm:spPr>
        <a:solidFill>
          <a:srgbClr val="FFC167"/>
        </a:solidFill>
      </dgm:spPr>
      <dgm:t>
        <a:bodyPr/>
        <a:lstStyle/>
        <a:p>
          <a:r>
            <a:rPr lang="en-US" altLang="zh-TW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Line Bot </a:t>
          </a:r>
          <a:r>
            <a: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流程圖</a:t>
          </a:r>
        </a:p>
      </dgm:t>
    </dgm:pt>
    <dgm:pt modelId="{B42E112E-40C5-43C1-BF3B-4DF0B22C680E}" type="parTrans" cxnId="{217F03E5-2D46-4E31-9805-B35DF05575DC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9B573396-1E48-4026-8F90-E4937712A373}" type="sibTrans" cxnId="{217F03E5-2D46-4E31-9805-B35DF05575DC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5101BBB-E37D-4C1B-9045-C9AF31411E38}">
      <dgm:prSet phldrT="[文字]" custT="1"/>
      <dgm:spPr>
        <a:solidFill>
          <a:srgbClr val="FFC167"/>
        </a:solidFill>
      </dgm:spPr>
      <dgm:t>
        <a:bodyPr/>
        <a:lstStyle/>
        <a:p>
          <a:r>
            <a: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資料蒐集、前處理</a:t>
          </a:r>
        </a:p>
      </dgm:t>
    </dgm:pt>
    <dgm:pt modelId="{0EA59EBD-59DD-4F4C-A1FF-661EF95C4D1A}" type="parTrans" cxnId="{8B66131B-33D8-4BA7-9212-B5A719C460C9}">
      <dgm:prSet/>
      <dgm:spPr/>
      <dgm:t>
        <a:bodyPr/>
        <a:lstStyle/>
        <a:p>
          <a:endParaRPr lang="zh-TW" altLang="en-US"/>
        </a:p>
      </dgm:t>
    </dgm:pt>
    <dgm:pt modelId="{682C7028-6F8C-4D75-BFDD-B747E407B61B}" type="sibTrans" cxnId="{8B66131B-33D8-4BA7-9212-B5A719C460C9}">
      <dgm:prSet/>
      <dgm:spPr/>
      <dgm:t>
        <a:bodyPr/>
        <a:lstStyle/>
        <a:p>
          <a:endParaRPr lang="zh-TW" altLang="en-US"/>
        </a:p>
      </dgm:t>
    </dgm:pt>
    <dgm:pt modelId="{F3578712-BAD4-481B-BD87-E8EA85F2E5FE}" type="pres">
      <dgm:prSet presAssocID="{F82379D5-52CE-457F-B2C2-929572B67A68}" presName="Name0" presStyleCnt="0">
        <dgm:presLayoutVars>
          <dgm:dir/>
          <dgm:animLvl val="lvl"/>
          <dgm:resizeHandles val="exact"/>
        </dgm:presLayoutVars>
      </dgm:prSet>
      <dgm:spPr/>
    </dgm:pt>
    <dgm:pt modelId="{80D74C46-DF49-4C82-A42A-C9A3C915F63C}" type="pres">
      <dgm:prSet presAssocID="{560D414F-BB8A-4B99-9497-1C9D9896C5FC}" presName="parTxOnly" presStyleLbl="node1" presStyleIdx="0" presStyleCnt="8" custScaleX="149444" custScaleY="139408">
        <dgm:presLayoutVars>
          <dgm:chMax val="0"/>
          <dgm:chPref val="0"/>
          <dgm:bulletEnabled val="1"/>
        </dgm:presLayoutVars>
      </dgm:prSet>
      <dgm:spPr/>
    </dgm:pt>
    <dgm:pt modelId="{FB0B9D30-51BD-483D-8D38-3F7F8BB5A446}" type="pres">
      <dgm:prSet presAssocID="{126178D4-38DD-409C-8BED-163F75223EFE}" presName="parTxOnlySpace" presStyleCnt="0"/>
      <dgm:spPr/>
    </dgm:pt>
    <dgm:pt modelId="{EBBFE6BB-5F95-45DA-9390-21946F188D79}" type="pres">
      <dgm:prSet presAssocID="{2641EF2E-D339-43B1-AF92-CD8292AE666B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EDA24BE0-2B7F-491B-93BB-8DF431C9B70F}" type="pres">
      <dgm:prSet presAssocID="{E5C7ED31-452C-4DA4-94FA-AE2162EB2C0F}" presName="parTxOnlySpace" presStyleCnt="0"/>
      <dgm:spPr/>
    </dgm:pt>
    <dgm:pt modelId="{5038DC57-9AB9-46B9-85BC-76A4F725BE29}" type="pres">
      <dgm:prSet presAssocID="{07308FD8-CA85-49D8-AC84-2E9AA30EA05F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0905AA2F-CE2A-4D4A-A403-F8AAA5A9C956}" type="pres">
      <dgm:prSet presAssocID="{DDE88B86-30B4-4A80-ACC8-F55EFB1688DE}" presName="parTxOnlySpace" presStyleCnt="0"/>
      <dgm:spPr/>
    </dgm:pt>
    <dgm:pt modelId="{9639D836-2A9C-4BEA-89CC-36DA403D55CB}" type="pres">
      <dgm:prSet presAssocID="{85101BBB-E37D-4C1B-9045-C9AF31411E38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D7485EFA-6E50-424A-9664-67A7F55144FD}" type="pres">
      <dgm:prSet presAssocID="{682C7028-6F8C-4D75-BFDD-B747E407B61B}" presName="parTxOnlySpace" presStyleCnt="0"/>
      <dgm:spPr/>
    </dgm:pt>
    <dgm:pt modelId="{2FED60BC-45B8-4D54-956B-41F464BA11F7}" type="pres">
      <dgm:prSet presAssocID="{FDDE35FB-303F-429E-8359-FB07B8F1EBE0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2AA9F6EC-33A9-4912-84AB-B4C8C52C75A4}" type="pres">
      <dgm:prSet presAssocID="{84B3821D-903E-45B2-8A72-404D8BE7DFF4}" presName="parTxOnlySpace" presStyleCnt="0"/>
      <dgm:spPr/>
    </dgm:pt>
    <dgm:pt modelId="{94C09712-CAE5-464B-A200-70FAA88B38E3}" type="pres">
      <dgm:prSet presAssocID="{E9399E6B-9265-4F3A-8EFF-1062A21AF959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4B056BC3-D94A-4176-B98E-6DB7C3E147AB}" type="pres">
      <dgm:prSet presAssocID="{66A0E52C-B87A-469E-BDF8-95240EAE7BCE}" presName="parTxOnlySpace" presStyleCnt="0"/>
      <dgm:spPr/>
    </dgm:pt>
    <dgm:pt modelId="{D47F1814-D3D0-49C9-AE41-67C8BF88179E}" type="pres">
      <dgm:prSet presAssocID="{EAC40704-45B1-4FDF-A233-DDEBE97B25B7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B0BEF5DC-5B69-479F-B444-048FF30CE8D8}" type="pres">
      <dgm:prSet presAssocID="{9B573396-1E48-4026-8F90-E4937712A373}" presName="parTxOnlySpace" presStyleCnt="0"/>
      <dgm:spPr/>
    </dgm:pt>
    <dgm:pt modelId="{D302742F-8415-4B15-85FD-15EFDDD214DD}" type="pres">
      <dgm:prSet presAssocID="{301B33CF-25CC-42DF-B8B7-B9A14078B7B8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8B66131B-33D8-4BA7-9212-B5A719C460C9}" srcId="{F82379D5-52CE-457F-B2C2-929572B67A68}" destId="{85101BBB-E37D-4C1B-9045-C9AF31411E38}" srcOrd="3" destOrd="0" parTransId="{0EA59EBD-59DD-4F4C-A1FF-661EF95C4D1A}" sibTransId="{682C7028-6F8C-4D75-BFDD-B747E407B61B}"/>
    <dgm:cxn modelId="{02BF9627-C63B-4EDA-AC8F-D68426C96E36}" srcId="{F82379D5-52CE-457F-B2C2-929572B67A68}" destId="{301B33CF-25CC-42DF-B8B7-B9A14078B7B8}" srcOrd="7" destOrd="0" parTransId="{38A73B45-3D9D-410F-AA2F-B5992323E377}" sibTransId="{8CC23FE7-7F2F-4849-9DE0-00251C413709}"/>
    <dgm:cxn modelId="{EBD11F2D-AC48-413B-B35A-13D194E6EC4E}" type="presOf" srcId="{F82379D5-52CE-457F-B2C2-929572B67A68}" destId="{F3578712-BAD4-481B-BD87-E8EA85F2E5FE}" srcOrd="0" destOrd="0" presId="urn:microsoft.com/office/officeart/2005/8/layout/chevron1"/>
    <dgm:cxn modelId="{0EFAF441-F8DF-4B07-9FCF-B4D93E7A8381}" type="presOf" srcId="{2641EF2E-D339-43B1-AF92-CD8292AE666B}" destId="{EBBFE6BB-5F95-45DA-9390-21946F188D79}" srcOrd="0" destOrd="0" presId="urn:microsoft.com/office/officeart/2005/8/layout/chevron1"/>
    <dgm:cxn modelId="{1B1BE968-44C4-43B8-9688-07E6CB3A1244}" type="presOf" srcId="{E9399E6B-9265-4F3A-8EFF-1062A21AF959}" destId="{94C09712-CAE5-464B-A200-70FAA88B38E3}" srcOrd="0" destOrd="0" presId="urn:microsoft.com/office/officeart/2005/8/layout/chevron1"/>
    <dgm:cxn modelId="{8566954E-BB93-4C43-AA02-D5B94E76D3FA}" srcId="{F82379D5-52CE-457F-B2C2-929572B67A68}" destId="{07308FD8-CA85-49D8-AC84-2E9AA30EA05F}" srcOrd="2" destOrd="0" parTransId="{14BC5D35-6234-4A8A-9792-902935230E65}" sibTransId="{DDE88B86-30B4-4A80-ACC8-F55EFB1688DE}"/>
    <dgm:cxn modelId="{59684E77-27A0-40FA-A017-AB3EF3C053D4}" type="presOf" srcId="{301B33CF-25CC-42DF-B8B7-B9A14078B7B8}" destId="{D302742F-8415-4B15-85FD-15EFDDD214DD}" srcOrd="0" destOrd="0" presId="urn:microsoft.com/office/officeart/2005/8/layout/chevron1"/>
    <dgm:cxn modelId="{D051C582-402A-4B6A-AFF6-A6F471C3A43B}" type="presOf" srcId="{560D414F-BB8A-4B99-9497-1C9D9896C5FC}" destId="{80D74C46-DF49-4C82-A42A-C9A3C915F63C}" srcOrd="0" destOrd="0" presId="urn:microsoft.com/office/officeart/2005/8/layout/chevron1"/>
    <dgm:cxn modelId="{85314093-2E0A-4824-9054-BE8F7BC94ED5}" srcId="{F82379D5-52CE-457F-B2C2-929572B67A68}" destId="{560D414F-BB8A-4B99-9497-1C9D9896C5FC}" srcOrd="0" destOrd="0" parTransId="{99EFA67F-30E0-477F-81F4-16892B665CBC}" sibTransId="{126178D4-38DD-409C-8BED-163F75223EFE}"/>
    <dgm:cxn modelId="{4AB500A1-2C85-42ED-B975-B319D3AAB2FB}" type="presOf" srcId="{85101BBB-E37D-4C1B-9045-C9AF31411E38}" destId="{9639D836-2A9C-4BEA-89CC-36DA403D55CB}" srcOrd="0" destOrd="0" presId="urn:microsoft.com/office/officeart/2005/8/layout/chevron1"/>
    <dgm:cxn modelId="{742E91C5-4A1D-4146-8D9B-AD30708E53EB}" srcId="{F82379D5-52CE-457F-B2C2-929572B67A68}" destId="{FDDE35FB-303F-429E-8359-FB07B8F1EBE0}" srcOrd="4" destOrd="0" parTransId="{87AA2146-0883-4705-AB3E-F3D9B0203029}" sibTransId="{84B3821D-903E-45B2-8A72-404D8BE7DFF4}"/>
    <dgm:cxn modelId="{217F03E5-2D46-4E31-9805-B35DF05575DC}" srcId="{F82379D5-52CE-457F-B2C2-929572B67A68}" destId="{EAC40704-45B1-4FDF-A233-DDEBE97B25B7}" srcOrd="6" destOrd="0" parTransId="{B42E112E-40C5-43C1-BF3B-4DF0B22C680E}" sibTransId="{9B573396-1E48-4026-8F90-E4937712A373}"/>
    <dgm:cxn modelId="{0C65EAE6-C173-4671-8483-65A9A00A495B}" type="presOf" srcId="{07308FD8-CA85-49D8-AC84-2E9AA30EA05F}" destId="{5038DC57-9AB9-46B9-85BC-76A4F725BE29}" srcOrd="0" destOrd="0" presId="urn:microsoft.com/office/officeart/2005/8/layout/chevron1"/>
    <dgm:cxn modelId="{028FB6E7-28BE-48D4-9353-3D434C315722}" type="presOf" srcId="{FDDE35FB-303F-429E-8359-FB07B8F1EBE0}" destId="{2FED60BC-45B8-4D54-956B-41F464BA11F7}" srcOrd="0" destOrd="0" presId="urn:microsoft.com/office/officeart/2005/8/layout/chevron1"/>
    <dgm:cxn modelId="{A23D55F5-B4B6-4608-89FD-F25409937300}" srcId="{F82379D5-52CE-457F-B2C2-929572B67A68}" destId="{E9399E6B-9265-4F3A-8EFF-1062A21AF959}" srcOrd="5" destOrd="0" parTransId="{77228FCD-2D3B-4EB4-96B1-E4E6BB815478}" sibTransId="{66A0E52C-B87A-469E-BDF8-95240EAE7BCE}"/>
    <dgm:cxn modelId="{72E77CF5-F4C1-426F-8A19-CC7343396520}" type="presOf" srcId="{EAC40704-45B1-4FDF-A233-DDEBE97B25B7}" destId="{D47F1814-D3D0-49C9-AE41-67C8BF88179E}" srcOrd="0" destOrd="0" presId="urn:microsoft.com/office/officeart/2005/8/layout/chevron1"/>
    <dgm:cxn modelId="{D6421FFB-F0A6-4965-A44D-36B4CD9598B6}" srcId="{F82379D5-52CE-457F-B2C2-929572B67A68}" destId="{2641EF2E-D339-43B1-AF92-CD8292AE666B}" srcOrd="1" destOrd="0" parTransId="{2E888441-AC11-4CAC-888F-3E1993969B06}" sibTransId="{E5C7ED31-452C-4DA4-94FA-AE2162EB2C0F}"/>
    <dgm:cxn modelId="{AE611ABC-BA0F-4225-B3FC-321CD6C657C7}" type="presParOf" srcId="{F3578712-BAD4-481B-BD87-E8EA85F2E5FE}" destId="{80D74C46-DF49-4C82-A42A-C9A3C915F63C}" srcOrd="0" destOrd="0" presId="urn:microsoft.com/office/officeart/2005/8/layout/chevron1"/>
    <dgm:cxn modelId="{49477B3E-9A57-4BDF-A98A-9714180331E0}" type="presParOf" srcId="{F3578712-BAD4-481B-BD87-E8EA85F2E5FE}" destId="{FB0B9D30-51BD-483D-8D38-3F7F8BB5A446}" srcOrd="1" destOrd="0" presId="urn:microsoft.com/office/officeart/2005/8/layout/chevron1"/>
    <dgm:cxn modelId="{1B50C20E-9B09-4A5C-9914-CE7CB36E1847}" type="presParOf" srcId="{F3578712-BAD4-481B-BD87-E8EA85F2E5FE}" destId="{EBBFE6BB-5F95-45DA-9390-21946F188D79}" srcOrd="2" destOrd="0" presId="urn:microsoft.com/office/officeart/2005/8/layout/chevron1"/>
    <dgm:cxn modelId="{226BF4AC-996F-4605-AB54-E3DDAEEE7295}" type="presParOf" srcId="{F3578712-BAD4-481B-BD87-E8EA85F2E5FE}" destId="{EDA24BE0-2B7F-491B-93BB-8DF431C9B70F}" srcOrd="3" destOrd="0" presId="urn:microsoft.com/office/officeart/2005/8/layout/chevron1"/>
    <dgm:cxn modelId="{49E9E54F-3DD2-4FFD-AC3D-3814933FE6D1}" type="presParOf" srcId="{F3578712-BAD4-481B-BD87-E8EA85F2E5FE}" destId="{5038DC57-9AB9-46B9-85BC-76A4F725BE29}" srcOrd="4" destOrd="0" presId="urn:microsoft.com/office/officeart/2005/8/layout/chevron1"/>
    <dgm:cxn modelId="{7F0E043E-C8A0-4188-A692-575E23ABDDA2}" type="presParOf" srcId="{F3578712-BAD4-481B-BD87-E8EA85F2E5FE}" destId="{0905AA2F-CE2A-4D4A-A403-F8AAA5A9C956}" srcOrd="5" destOrd="0" presId="urn:microsoft.com/office/officeart/2005/8/layout/chevron1"/>
    <dgm:cxn modelId="{B77AFFCB-5C40-4363-AF37-9EE3F6286C7A}" type="presParOf" srcId="{F3578712-BAD4-481B-BD87-E8EA85F2E5FE}" destId="{9639D836-2A9C-4BEA-89CC-36DA403D55CB}" srcOrd="6" destOrd="0" presId="urn:microsoft.com/office/officeart/2005/8/layout/chevron1"/>
    <dgm:cxn modelId="{AEB9B161-ACFA-4317-9208-6A1C2A93E690}" type="presParOf" srcId="{F3578712-BAD4-481B-BD87-E8EA85F2E5FE}" destId="{D7485EFA-6E50-424A-9664-67A7F55144FD}" srcOrd="7" destOrd="0" presId="urn:microsoft.com/office/officeart/2005/8/layout/chevron1"/>
    <dgm:cxn modelId="{3F0FAA86-B9F6-4729-8843-6F7B1BA2894D}" type="presParOf" srcId="{F3578712-BAD4-481B-BD87-E8EA85F2E5FE}" destId="{2FED60BC-45B8-4D54-956B-41F464BA11F7}" srcOrd="8" destOrd="0" presId="urn:microsoft.com/office/officeart/2005/8/layout/chevron1"/>
    <dgm:cxn modelId="{BBC7102D-4E07-4F0E-9D07-57B298ECB3CC}" type="presParOf" srcId="{F3578712-BAD4-481B-BD87-E8EA85F2E5FE}" destId="{2AA9F6EC-33A9-4912-84AB-B4C8C52C75A4}" srcOrd="9" destOrd="0" presId="urn:microsoft.com/office/officeart/2005/8/layout/chevron1"/>
    <dgm:cxn modelId="{4B29FC54-AF46-4800-A84C-76BC7D7D5D09}" type="presParOf" srcId="{F3578712-BAD4-481B-BD87-E8EA85F2E5FE}" destId="{94C09712-CAE5-464B-A200-70FAA88B38E3}" srcOrd="10" destOrd="0" presId="urn:microsoft.com/office/officeart/2005/8/layout/chevron1"/>
    <dgm:cxn modelId="{585FE277-FB53-4F52-A957-6CF3EB5E7F65}" type="presParOf" srcId="{F3578712-BAD4-481B-BD87-E8EA85F2E5FE}" destId="{4B056BC3-D94A-4176-B98E-6DB7C3E147AB}" srcOrd="11" destOrd="0" presId="urn:microsoft.com/office/officeart/2005/8/layout/chevron1"/>
    <dgm:cxn modelId="{5130C9A4-C1AC-4A1F-A2C9-C4D1E6F1BAE9}" type="presParOf" srcId="{F3578712-BAD4-481B-BD87-E8EA85F2E5FE}" destId="{D47F1814-D3D0-49C9-AE41-67C8BF88179E}" srcOrd="12" destOrd="0" presId="urn:microsoft.com/office/officeart/2005/8/layout/chevron1"/>
    <dgm:cxn modelId="{083BBCA7-6B5F-49E6-B92E-B7816DEB3D2C}" type="presParOf" srcId="{F3578712-BAD4-481B-BD87-E8EA85F2E5FE}" destId="{B0BEF5DC-5B69-479F-B444-048FF30CE8D8}" srcOrd="13" destOrd="0" presId="urn:microsoft.com/office/officeart/2005/8/layout/chevron1"/>
    <dgm:cxn modelId="{DC242EF1-86F3-48F0-AE08-CA1D9C1E1058}" type="presParOf" srcId="{F3578712-BAD4-481B-BD87-E8EA85F2E5FE}" destId="{D302742F-8415-4B15-85FD-15EFDDD214DD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82379D5-52CE-457F-B2C2-929572B67A68}" type="doc">
      <dgm:prSet loTypeId="urn:microsoft.com/office/officeart/2005/8/layout/chevron1" loCatId="process" qsTypeId="urn:microsoft.com/office/officeart/2005/8/quickstyle/simple3" qsCatId="simple" csTypeId="urn:microsoft.com/office/officeart/2005/8/colors/accent1_2" csCatId="accent1" phldr="1"/>
      <dgm:spPr/>
    </dgm:pt>
    <dgm:pt modelId="{560D414F-BB8A-4B99-9497-1C9D9896C5FC}">
      <dgm:prSet phldrT="[文字]" custT="1"/>
      <dgm:spPr>
        <a:solidFill>
          <a:srgbClr val="39996E"/>
        </a:solidFill>
      </dgm:spPr>
      <dgm:t>
        <a:bodyPr/>
        <a:lstStyle/>
        <a:p>
          <a:r>
            <a:rPr lang="zh-TW" altLang="en-US" sz="1600" b="1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提案動機</a:t>
          </a:r>
          <a:endParaRPr lang="en-US" altLang="zh-TW" sz="1600" b="1" dirty="0">
            <a:solidFill>
              <a:schemeClr val="tx2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99EFA67F-30E0-477F-81F4-16892B665CBC}" type="parTrans" cxnId="{85314093-2E0A-4824-9054-BE8F7BC94ED5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26178D4-38DD-409C-8BED-163F75223EFE}" type="sibTrans" cxnId="{85314093-2E0A-4824-9054-BE8F7BC94ED5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641EF2E-D339-43B1-AF92-CD8292AE666B}">
      <dgm:prSet phldrT="[文字]" custT="1"/>
      <dgm:spPr>
        <a:solidFill>
          <a:srgbClr val="FFC167"/>
        </a:solidFill>
      </dgm:spPr>
      <dgm:t>
        <a:bodyPr/>
        <a:lstStyle/>
        <a:p>
          <a:r>
            <a: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成果展示</a:t>
          </a:r>
        </a:p>
      </dgm:t>
    </dgm:pt>
    <dgm:pt modelId="{2E888441-AC11-4CAC-888F-3E1993969B06}" type="parTrans" cxnId="{D6421FFB-F0A6-4965-A44D-36B4CD9598B6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5C7ED31-452C-4DA4-94FA-AE2162EB2C0F}" type="sibTrans" cxnId="{D6421FFB-F0A6-4965-A44D-36B4CD9598B6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7308FD8-CA85-49D8-AC84-2E9AA30EA05F}">
      <dgm:prSet phldrT="[文字]" custT="1"/>
      <dgm:spPr>
        <a:solidFill>
          <a:srgbClr val="FFC167"/>
        </a:solidFill>
      </dgm:spPr>
      <dgm:t>
        <a:bodyPr/>
        <a:lstStyle/>
        <a:p>
          <a:r>
            <a: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架構</a:t>
          </a:r>
        </a:p>
      </dgm:t>
    </dgm:pt>
    <dgm:pt modelId="{14BC5D35-6234-4A8A-9792-902935230E65}" type="parTrans" cxnId="{8566954E-BB93-4C43-AA02-D5B94E76D3FA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DE88B86-30B4-4A80-ACC8-F55EFB1688DE}" type="sibTrans" cxnId="{8566954E-BB93-4C43-AA02-D5B94E76D3FA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01B33CF-25CC-42DF-B8B7-B9A14078B7B8}">
      <dgm:prSet phldrT="[文字]" custT="1"/>
      <dgm:spPr>
        <a:solidFill>
          <a:srgbClr val="FFC167"/>
        </a:solidFill>
      </dgm:spPr>
      <dgm:t>
        <a:bodyPr/>
        <a:lstStyle/>
        <a:p>
          <a:r>
            <a: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結論</a:t>
          </a:r>
        </a:p>
      </dgm:t>
    </dgm:pt>
    <dgm:pt modelId="{38A73B45-3D9D-410F-AA2F-B5992323E377}" type="parTrans" cxnId="{02BF9627-C63B-4EDA-AC8F-D68426C96E36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CC23FE7-7F2F-4849-9DE0-00251C413709}" type="sibTrans" cxnId="{02BF9627-C63B-4EDA-AC8F-D68426C96E36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DDE35FB-303F-429E-8359-FB07B8F1EBE0}">
      <dgm:prSet phldrT="[文字]" custT="1"/>
      <dgm:spPr>
        <a:solidFill>
          <a:srgbClr val="FFC167"/>
        </a:solidFill>
      </dgm:spPr>
      <dgm:t>
        <a:bodyPr/>
        <a:lstStyle/>
        <a:p>
          <a:r>
            <a: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模型預測與選擇</a:t>
          </a:r>
        </a:p>
      </dgm:t>
    </dgm:pt>
    <dgm:pt modelId="{87AA2146-0883-4705-AB3E-F3D9B0203029}" type="parTrans" cxnId="{742E91C5-4A1D-4146-8D9B-AD30708E53EB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4B3821D-903E-45B2-8A72-404D8BE7DFF4}" type="sibTrans" cxnId="{742E91C5-4A1D-4146-8D9B-AD30708E53EB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9399E6B-9265-4F3A-8EFF-1062A21AF959}">
      <dgm:prSet phldrT="[文字]" custT="1"/>
      <dgm:spPr>
        <a:solidFill>
          <a:srgbClr val="FFC167"/>
        </a:solidFill>
      </dgm:spPr>
      <dgm:t>
        <a:bodyPr/>
        <a:lstStyle/>
        <a:p>
          <a:r>
            <a: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雲端自動化部署</a:t>
          </a:r>
        </a:p>
      </dgm:t>
    </dgm:pt>
    <dgm:pt modelId="{77228FCD-2D3B-4EB4-96B1-E4E6BB815478}" type="parTrans" cxnId="{A23D55F5-B4B6-4608-89FD-F25409937300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6A0E52C-B87A-469E-BDF8-95240EAE7BCE}" type="sibTrans" cxnId="{A23D55F5-B4B6-4608-89FD-F25409937300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AC40704-45B1-4FDF-A233-DDEBE97B25B7}">
      <dgm:prSet phldrT="[文字]" custT="1"/>
      <dgm:spPr>
        <a:solidFill>
          <a:srgbClr val="FFC167"/>
        </a:solidFill>
      </dgm:spPr>
      <dgm:t>
        <a:bodyPr/>
        <a:lstStyle/>
        <a:p>
          <a:r>
            <a:rPr lang="en-US" altLang="zh-TW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Line Bot </a:t>
          </a:r>
          <a:r>
            <a: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流程圖</a:t>
          </a:r>
        </a:p>
      </dgm:t>
    </dgm:pt>
    <dgm:pt modelId="{B42E112E-40C5-43C1-BF3B-4DF0B22C680E}" type="parTrans" cxnId="{217F03E5-2D46-4E31-9805-B35DF05575DC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9B573396-1E48-4026-8F90-E4937712A373}" type="sibTrans" cxnId="{217F03E5-2D46-4E31-9805-B35DF05575DC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5101BBB-E37D-4C1B-9045-C9AF31411E38}">
      <dgm:prSet phldrT="[文字]" custT="1"/>
      <dgm:spPr>
        <a:solidFill>
          <a:srgbClr val="FFC167"/>
        </a:solidFill>
      </dgm:spPr>
      <dgm:t>
        <a:bodyPr/>
        <a:lstStyle/>
        <a:p>
          <a:r>
            <a: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資料蒐集、前處理</a:t>
          </a:r>
        </a:p>
      </dgm:t>
    </dgm:pt>
    <dgm:pt modelId="{0EA59EBD-59DD-4F4C-A1FF-661EF95C4D1A}" type="parTrans" cxnId="{8B66131B-33D8-4BA7-9212-B5A719C460C9}">
      <dgm:prSet/>
      <dgm:spPr/>
      <dgm:t>
        <a:bodyPr/>
        <a:lstStyle/>
        <a:p>
          <a:endParaRPr lang="zh-TW" altLang="en-US"/>
        </a:p>
      </dgm:t>
    </dgm:pt>
    <dgm:pt modelId="{682C7028-6F8C-4D75-BFDD-B747E407B61B}" type="sibTrans" cxnId="{8B66131B-33D8-4BA7-9212-B5A719C460C9}">
      <dgm:prSet/>
      <dgm:spPr/>
      <dgm:t>
        <a:bodyPr/>
        <a:lstStyle/>
        <a:p>
          <a:endParaRPr lang="zh-TW" altLang="en-US"/>
        </a:p>
      </dgm:t>
    </dgm:pt>
    <dgm:pt modelId="{F3578712-BAD4-481B-BD87-E8EA85F2E5FE}" type="pres">
      <dgm:prSet presAssocID="{F82379D5-52CE-457F-B2C2-929572B67A68}" presName="Name0" presStyleCnt="0">
        <dgm:presLayoutVars>
          <dgm:dir/>
          <dgm:animLvl val="lvl"/>
          <dgm:resizeHandles val="exact"/>
        </dgm:presLayoutVars>
      </dgm:prSet>
      <dgm:spPr/>
    </dgm:pt>
    <dgm:pt modelId="{80D74C46-DF49-4C82-A42A-C9A3C915F63C}" type="pres">
      <dgm:prSet presAssocID="{560D414F-BB8A-4B99-9497-1C9D9896C5FC}" presName="parTxOnly" presStyleLbl="node1" presStyleIdx="0" presStyleCnt="8" custScaleX="149444" custScaleY="139408">
        <dgm:presLayoutVars>
          <dgm:chMax val="0"/>
          <dgm:chPref val="0"/>
          <dgm:bulletEnabled val="1"/>
        </dgm:presLayoutVars>
      </dgm:prSet>
      <dgm:spPr/>
    </dgm:pt>
    <dgm:pt modelId="{FB0B9D30-51BD-483D-8D38-3F7F8BB5A446}" type="pres">
      <dgm:prSet presAssocID="{126178D4-38DD-409C-8BED-163F75223EFE}" presName="parTxOnlySpace" presStyleCnt="0"/>
      <dgm:spPr/>
    </dgm:pt>
    <dgm:pt modelId="{EBBFE6BB-5F95-45DA-9390-21946F188D79}" type="pres">
      <dgm:prSet presAssocID="{2641EF2E-D339-43B1-AF92-CD8292AE666B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EDA24BE0-2B7F-491B-93BB-8DF431C9B70F}" type="pres">
      <dgm:prSet presAssocID="{E5C7ED31-452C-4DA4-94FA-AE2162EB2C0F}" presName="parTxOnlySpace" presStyleCnt="0"/>
      <dgm:spPr/>
    </dgm:pt>
    <dgm:pt modelId="{5038DC57-9AB9-46B9-85BC-76A4F725BE29}" type="pres">
      <dgm:prSet presAssocID="{07308FD8-CA85-49D8-AC84-2E9AA30EA05F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0905AA2F-CE2A-4D4A-A403-F8AAA5A9C956}" type="pres">
      <dgm:prSet presAssocID="{DDE88B86-30B4-4A80-ACC8-F55EFB1688DE}" presName="parTxOnlySpace" presStyleCnt="0"/>
      <dgm:spPr/>
    </dgm:pt>
    <dgm:pt modelId="{9639D836-2A9C-4BEA-89CC-36DA403D55CB}" type="pres">
      <dgm:prSet presAssocID="{85101BBB-E37D-4C1B-9045-C9AF31411E38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D7485EFA-6E50-424A-9664-67A7F55144FD}" type="pres">
      <dgm:prSet presAssocID="{682C7028-6F8C-4D75-BFDD-B747E407B61B}" presName="parTxOnlySpace" presStyleCnt="0"/>
      <dgm:spPr/>
    </dgm:pt>
    <dgm:pt modelId="{2FED60BC-45B8-4D54-956B-41F464BA11F7}" type="pres">
      <dgm:prSet presAssocID="{FDDE35FB-303F-429E-8359-FB07B8F1EBE0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2AA9F6EC-33A9-4912-84AB-B4C8C52C75A4}" type="pres">
      <dgm:prSet presAssocID="{84B3821D-903E-45B2-8A72-404D8BE7DFF4}" presName="parTxOnlySpace" presStyleCnt="0"/>
      <dgm:spPr/>
    </dgm:pt>
    <dgm:pt modelId="{94C09712-CAE5-464B-A200-70FAA88B38E3}" type="pres">
      <dgm:prSet presAssocID="{E9399E6B-9265-4F3A-8EFF-1062A21AF959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4B056BC3-D94A-4176-B98E-6DB7C3E147AB}" type="pres">
      <dgm:prSet presAssocID="{66A0E52C-B87A-469E-BDF8-95240EAE7BCE}" presName="parTxOnlySpace" presStyleCnt="0"/>
      <dgm:spPr/>
    </dgm:pt>
    <dgm:pt modelId="{D47F1814-D3D0-49C9-AE41-67C8BF88179E}" type="pres">
      <dgm:prSet presAssocID="{EAC40704-45B1-4FDF-A233-DDEBE97B25B7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B0BEF5DC-5B69-479F-B444-048FF30CE8D8}" type="pres">
      <dgm:prSet presAssocID="{9B573396-1E48-4026-8F90-E4937712A373}" presName="parTxOnlySpace" presStyleCnt="0"/>
      <dgm:spPr/>
    </dgm:pt>
    <dgm:pt modelId="{D302742F-8415-4B15-85FD-15EFDDD214DD}" type="pres">
      <dgm:prSet presAssocID="{301B33CF-25CC-42DF-B8B7-B9A14078B7B8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8B66131B-33D8-4BA7-9212-B5A719C460C9}" srcId="{F82379D5-52CE-457F-B2C2-929572B67A68}" destId="{85101BBB-E37D-4C1B-9045-C9AF31411E38}" srcOrd="3" destOrd="0" parTransId="{0EA59EBD-59DD-4F4C-A1FF-661EF95C4D1A}" sibTransId="{682C7028-6F8C-4D75-BFDD-B747E407B61B}"/>
    <dgm:cxn modelId="{02BF9627-C63B-4EDA-AC8F-D68426C96E36}" srcId="{F82379D5-52CE-457F-B2C2-929572B67A68}" destId="{301B33CF-25CC-42DF-B8B7-B9A14078B7B8}" srcOrd="7" destOrd="0" parTransId="{38A73B45-3D9D-410F-AA2F-B5992323E377}" sibTransId="{8CC23FE7-7F2F-4849-9DE0-00251C413709}"/>
    <dgm:cxn modelId="{EBD11F2D-AC48-413B-B35A-13D194E6EC4E}" type="presOf" srcId="{F82379D5-52CE-457F-B2C2-929572B67A68}" destId="{F3578712-BAD4-481B-BD87-E8EA85F2E5FE}" srcOrd="0" destOrd="0" presId="urn:microsoft.com/office/officeart/2005/8/layout/chevron1"/>
    <dgm:cxn modelId="{0EFAF441-F8DF-4B07-9FCF-B4D93E7A8381}" type="presOf" srcId="{2641EF2E-D339-43B1-AF92-CD8292AE666B}" destId="{EBBFE6BB-5F95-45DA-9390-21946F188D79}" srcOrd="0" destOrd="0" presId="urn:microsoft.com/office/officeart/2005/8/layout/chevron1"/>
    <dgm:cxn modelId="{1B1BE968-44C4-43B8-9688-07E6CB3A1244}" type="presOf" srcId="{E9399E6B-9265-4F3A-8EFF-1062A21AF959}" destId="{94C09712-CAE5-464B-A200-70FAA88B38E3}" srcOrd="0" destOrd="0" presId="urn:microsoft.com/office/officeart/2005/8/layout/chevron1"/>
    <dgm:cxn modelId="{8566954E-BB93-4C43-AA02-D5B94E76D3FA}" srcId="{F82379D5-52CE-457F-B2C2-929572B67A68}" destId="{07308FD8-CA85-49D8-AC84-2E9AA30EA05F}" srcOrd="2" destOrd="0" parTransId="{14BC5D35-6234-4A8A-9792-902935230E65}" sibTransId="{DDE88B86-30B4-4A80-ACC8-F55EFB1688DE}"/>
    <dgm:cxn modelId="{59684E77-27A0-40FA-A017-AB3EF3C053D4}" type="presOf" srcId="{301B33CF-25CC-42DF-B8B7-B9A14078B7B8}" destId="{D302742F-8415-4B15-85FD-15EFDDD214DD}" srcOrd="0" destOrd="0" presId="urn:microsoft.com/office/officeart/2005/8/layout/chevron1"/>
    <dgm:cxn modelId="{D051C582-402A-4B6A-AFF6-A6F471C3A43B}" type="presOf" srcId="{560D414F-BB8A-4B99-9497-1C9D9896C5FC}" destId="{80D74C46-DF49-4C82-A42A-C9A3C915F63C}" srcOrd="0" destOrd="0" presId="urn:microsoft.com/office/officeart/2005/8/layout/chevron1"/>
    <dgm:cxn modelId="{85314093-2E0A-4824-9054-BE8F7BC94ED5}" srcId="{F82379D5-52CE-457F-B2C2-929572B67A68}" destId="{560D414F-BB8A-4B99-9497-1C9D9896C5FC}" srcOrd="0" destOrd="0" parTransId="{99EFA67F-30E0-477F-81F4-16892B665CBC}" sibTransId="{126178D4-38DD-409C-8BED-163F75223EFE}"/>
    <dgm:cxn modelId="{4AB500A1-2C85-42ED-B975-B319D3AAB2FB}" type="presOf" srcId="{85101BBB-E37D-4C1B-9045-C9AF31411E38}" destId="{9639D836-2A9C-4BEA-89CC-36DA403D55CB}" srcOrd="0" destOrd="0" presId="urn:microsoft.com/office/officeart/2005/8/layout/chevron1"/>
    <dgm:cxn modelId="{742E91C5-4A1D-4146-8D9B-AD30708E53EB}" srcId="{F82379D5-52CE-457F-B2C2-929572B67A68}" destId="{FDDE35FB-303F-429E-8359-FB07B8F1EBE0}" srcOrd="4" destOrd="0" parTransId="{87AA2146-0883-4705-AB3E-F3D9B0203029}" sibTransId="{84B3821D-903E-45B2-8A72-404D8BE7DFF4}"/>
    <dgm:cxn modelId="{217F03E5-2D46-4E31-9805-B35DF05575DC}" srcId="{F82379D5-52CE-457F-B2C2-929572B67A68}" destId="{EAC40704-45B1-4FDF-A233-DDEBE97B25B7}" srcOrd="6" destOrd="0" parTransId="{B42E112E-40C5-43C1-BF3B-4DF0B22C680E}" sibTransId="{9B573396-1E48-4026-8F90-E4937712A373}"/>
    <dgm:cxn modelId="{0C65EAE6-C173-4671-8483-65A9A00A495B}" type="presOf" srcId="{07308FD8-CA85-49D8-AC84-2E9AA30EA05F}" destId="{5038DC57-9AB9-46B9-85BC-76A4F725BE29}" srcOrd="0" destOrd="0" presId="urn:microsoft.com/office/officeart/2005/8/layout/chevron1"/>
    <dgm:cxn modelId="{028FB6E7-28BE-48D4-9353-3D434C315722}" type="presOf" srcId="{FDDE35FB-303F-429E-8359-FB07B8F1EBE0}" destId="{2FED60BC-45B8-4D54-956B-41F464BA11F7}" srcOrd="0" destOrd="0" presId="urn:microsoft.com/office/officeart/2005/8/layout/chevron1"/>
    <dgm:cxn modelId="{A23D55F5-B4B6-4608-89FD-F25409937300}" srcId="{F82379D5-52CE-457F-B2C2-929572B67A68}" destId="{E9399E6B-9265-4F3A-8EFF-1062A21AF959}" srcOrd="5" destOrd="0" parTransId="{77228FCD-2D3B-4EB4-96B1-E4E6BB815478}" sibTransId="{66A0E52C-B87A-469E-BDF8-95240EAE7BCE}"/>
    <dgm:cxn modelId="{72E77CF5-F4C1-426F-8A19-CC7343396520}" type="presOf" srcId="{EAC40704-45B1-4FDF-A233-DDEBE97B25B7}" destId="{D47F1814-D3D0-49C9-AE41-67C8BF88179E}" srcOrd="0" destOrd="0" presId="urn:microsoft.com/office/officeart/2005/8/layout/chevron1"/>
    <dgm:cxn modelId="{D6421FFB-F0A6-4965-A44D-36B4CD9598B6}" srcId="{F82379D5-52CE-457F-B2C2-929572B67A68}" destId="{2641EF2E-D339-43B1-AF92-CD8292AE666B}" srcOrd="1" destOrd="0" parTransId="{2E888441-AC11-4CAC-888F-3E1993969B06}" sibTransId="{E5C7ED31-452C-4DA4-94FA-AE2162EB2C0F}"/>
    <dgm:cxn modelId="{AE611ABC-BA0F-4225-B3FC-321CD6C657C7}" type="presParOf" srcId="{F3578712-BAD4-481B-BD87-E8EA85F2E5FE}" destId="{80D74C46-DF49-4C82-A42A-C9A3C915F63C}" srcOrd="0" destOrd="0" presId="urn:microsoft.com/office/officeart/2005/8/layout/chevron1"/>
    <dgm:cxn modelId="{49477B3E-9A57-4BDF-A98A-9714180331E0}" type="presParOf" srcId="{F3578712-BAD4-481B-BD87-E8EA85F2E5FE}" destId="{FB0B9D30-51BD-483D-8D38-3F7F8BB5A446}" srcOrd="1" destOrd="0" presId="urn:microsoft.com/office/officeart/2005/8/layout/chevron1"/>
    <dgm:cxn modelId="{1B50C20E-9B09-4A5C-9914-CE7CB36E1847}" type="presParOf" srcId="{F3578712-BAD4-481B-BD87-E8EA85F2E5FE}" destId="{EBBFE6BB-5F95-45DA-9390-21946F188D79}" srcOrd="2" destOrd="0" presId="urn:microsoft.com/office/officeart/2005/8/layout/chevron1"/>
    <dgm:cxn modelId="{226BF4AC-996F-4605-AB54-E3DDAEEE7295}" type="presParOf" srcId="{F3578712-BAD4-481B-BD87-E8EA85F2E5FE}" destId="{EDA24BE0-2B7F-491B-93BB-8DF431C9B70F}" srcOrd="3" destOrd="0" presId="urn:microsoft.com/office/officeart/2005/8/layout/chevron1"/>
    <dgm:cxn modelId="{49E9E54F-3DD2-4FFD-AC3D-3814933FE6D1}" type="presParOf" srcId="{F3578712-BAD4-481B-BD87-E8EA85F2E5FE}" destId="{5038DC57-9AB9-46B9-85BC-76A4F725BE29}" srcOrd="4" destOrd="0" presId="urn:microsoft.com/office/officeart/2005/8/layout/chevron1"/>
    <dgm:cxn modelId="{7F0E043E-C8A0-4188-A692-575E23ABDDA2}" type="presParOf" srcId="{F3578712-BAD4-481B-BD87-E8EA85F2E5FE}" destId="{0905AA2F-CE2A-4D4A-A403-F8AAA5A9C956}" srcOrd="5" destOrd="0" presId="urn:microsoft.com/office/officeart/2005/8/layout/chevron1"/>
    <dgm:cxn modelId="{B77AFFCB-5C40-4363-AF37-9EE3F6286C7A}" type="presParOf" srcId="{F3578712-BAD4-481B-BD87-E8EA85F2E5FE}" destId="{9639D836-2A9C-4BEA-89CC-36DA403D55CB}" srcOrd="6" destOrd="0" presId="urn:microsoft.com/office/officeart/2005/8/layout/chevron1"/>
    <dgm:cxn modelId="{AEB9B161-ACFA-4317-9208-6A1C2A93E690}" type="presParOf" srcId="{F3578712-BAD4-481B-BD87-E8EA85F2E5FE}" destId="{D7485EFA-6E50-424A-9664-67A7F55144FD}" srcOrd="7" destOrd="0" presId="urn:microsoft.com/office/officeart/2005/8/layout/chevron1"/>
    <dgm:cxn modelId="{3F0FAA86-B9F6-4729-8843-6F7B1BA2894D}" type="presParOf" srcId="{F3578712-BAD4-481B-BD87-E8EA85F2E5FE}" destId="{2FED60BC-45B8-4D54-956B-41F464BA11F7}" srcOrd="8" destOrd="0" presId="urn:microsoft.com/office/officeart/2005/8/layout/chevron1"/>
    <dgm:cxn modelId="{BBC7102D-4E07-4F0E-9D07-57B298ECB3CC}" type="presParOf" srcId="{F3578712-BAD4-481B-BD87-E8EA85F2E5FE}" destId="{2AA9F6EC-33A9-4912-84AB-B4C8C52C75A4}" srcOrd="9" destOrd="0" presId="urn:microsoft.com/office/officeart/2005/8/layout/chevron1"/>
    <dgm:cxn modelId="{4B29FC54-AF46-4800-A84C-76BC7D7D5D09}" type="presParOf" srcId="{F3578712-BAD4-481B-BD87-E8EA85F2E5FE}" destId="{94C09712-CAE5-464B-A200-70FAA88B38E3}" srcOrd="10" destOrd="0" presId="urn:microsoft.com/office/officeart/2005/8/layout/chevron1"/>
    <dgm:cxn modelId="{585FE277-FB53-4F52-A957-6CF3EB5E7F65}" type="presParOf" srcId="{F3578712-BAD4-481B-BD87-E8EA85F2E5FE}" destId="{4B056BC3-D94A-4176-B98E-6DB7C3E147AB}" srcOrd="11" destOrd="0" presId="urn:microsoft.com/office/officeart/2005/8/layout/chevron1"/>
    <dgm:cxn modelId="{5130C9A4-C1AC-4A1F-A2C9-C4D1E6F1BAE9}" type="presParOf" srcId="{F3578712-BAD4-481B-BD87-E8EA85F2E5FE}" destId="{D47F1814-D3D0-49C9-AE41-67C8BF88179E}" srcOrd="12" destOrd="0" presId="urn:microsoft.com/office/officeart/2005/8/layout/chevron1"/>
    <dgm:cxn modelId="{083BBCA7-6B5F-49E6-B92E-B7816DEB3D2C}" type="presParOf" srcId="{F3578712-BAD4-481B-BD87-E8EA85F2E5FE}" destId="{B0BEF5DC-5B69-479F-B444-048FF30CE8D8}" srcOrd="13" destOrd="0" presId="urn:microsoft.com/office/officeart/2005/8/layout/chevron1"/>
    <dgm:cxn modelId="{DC242EF1-86F3-48F0-AE08-CA1D9C1E1058}" type="presParOf" srcId="{F3578712-BAD4-481B-BD87-E8EA85F2E5FE}" destId="{D302742F-8415-4B15-85FD-15EFDDD214DD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82379D5-52CE-457F-B2C2-929572B67A68}" type="doc">
      <dgm:prSet loTypeId="urn:microsoft.com/office/officeart/2005/8/layout/chevron1" loCatId="process" qsTypeId="urn:microsoft.com/office/officeart/2005/8/quickstyle/simple3" qsCatId="simple" csTypeId="urn:microsoft.com/office/officeart/2005/8/colors/accent1_2" csCatId="accent1" phldr="1"/>
      <dgm:spPr/>
    </dgm:pt>
    <dgm:pt modelId="{560D414F-BB8A-4B99-9497-1C9D9896C5FC}">
      <dgm:prSet phldrT="[文字]" custT="1"/>
      <dgm:spPr>
        <a:solidFill>
          <a:srgbClr val="FFC167"/>
        </a:solidFill>
      </dgm:spPr>
      <dgm:t>
        <a:bodyPr/>
        <a:lstStyle/>
        <a:p>
          <a:r>
            <a: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提案動機</a:t>
          </a:r>
          <a:endParaRPr lang="en-US" altLang="zh-TW" sz="1200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99EFA67F-30E0-477F-81F4-16892B665CBC}" type="parTrans" cxnId="{85314093-2E0A-4824-9054-BE8F7BC94ED5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26178D4-38DD-409C-8BED-163F75223EFE}" type="sibTrans" cxnId="{85314093-2E0A-4824-9054-BE8F7BC94ED5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641EF2E-D339-43B1-AF92-CD8292AE666B}">
      <dgm:prSet phldrT="[文字]" custT="1"/>
      <dgm:spPr>
        <a:solidFill>
          <a:srgbClr val="39996E"/>
        </a:solidFill>
      </dgm:spPr>
      <dgm:t>
        <a:bodyPr/>
        <a:lstStyle/>
        <a:p>
          <a:r>
            <a:rPr lang="zh-TW" altLang="en-US" sz="1800" b="1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成果展示</a:t>
          </a:r>
        </a:p>
      </dgm:t>
    </dgm:pt>
    <dgm:pt modelId="{2E888441-AC11-4CAC-888F-3E1993969B06}" type="parTrans" cxnId="{D6421FFB-F0A6-4965-A44D-36B4CD9598B6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5C7ED31-452C-4DA4-94FA-AE2162EB2C0F}" type="sibTrans" cxnId="{D6421FFB-F0A6-4965-A44D-36B4CD9598B6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7308FD8-CA85-49D8-AC84-2E9AA30EA05F}">
      <dgm:prSet phldrT="[文字]" custT="1"/>
      <dgm:spPr>
        <a:solidFill>
          <a:srgbClr val="FFC167"/>
        </a:solidFill>
      </dgm:spPr>
      <dgm:t>
        <a:bodyPr/>
        <a:lstStyle/>
        <a:p>
          <a:r>
            <a: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架構</a:t>
          </a:r>
        </a:p>
      </dgm:t>
    </dgm:pt>
    <dgm:pt modelId="{14BC5D35-6234-4A8A-9792-902935230E65}" type="parTrans" cxnId="{8566954E-BB93-4C43-AA02-D5B94E76D3FA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DE88B86-30B4-4A80-ACC8-F55EFB1688DE}" type="sibTrans" cxnId="{8566954E-BB93-4C43-AA02-D5B94E76D3FA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01B33CF-25CC-42DF-B8B7-B9A14078B7B8}">
      <dgm:prSet phldrT="[文字]" custT="1"/>
      <dgm:spPr>
        <a:solidFill>
          <a:srgbClr val="FFC167"/>
        </a:solidFill>
      </dgm:spPr>
      <dgm:t>
        <a:bodyPr/>
        <a:lstStyle/>
        <a:p>
          <a:r>
            <a: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結論</a:t>
          </a:r>
        </a:p>
      </dgm:t>
    </dgm:pt>
    <dgm:pt modelId="{38A73B45-3D9D-410F-AA2F-B5992323E377}" type="parTrans" cxnId="{02BF9627-C63B-4EDA-AC8F-D68426C96E36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CC23FE7-7F2F-4849-9DE0-00251C413709}" type="sibTrans" cxnId="{02BF9627-C63B-4EDA-AC8F-D68426C96E36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DDE35FB-303F-429E-8359-FB07B8F1EBE0}">
      <dgm:prSet phldrT="[文字]" custT="1"/>
      <dgm:spPr>
        <a:solidFill>
          <a:srgbClr val="FFC167"/>
        </a:solidFill>
      </dgm:spPr>
      <dgm:t>
        <a:bodyPr/>
        <a:lstStyle/>
        <a:p>
          <a:r>
            <a: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模型預測與選擇</a:t>
          </a:r>
        </a:p>
      </dgm:t>
    </dgm:pt>
    <dgm:pt modelId="{87AA2146-0883-4705-AB3E-F3D9B0203029}" type="parTrans" cxnId="{742E91C5-4A1D-4146-8D9B-AD30708E53EB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4B3821D-903E-45B2-8A72-404D8BE7DFF4}" type="sibTrans" cxnId="{742E91C5-4A1D-4146-8D9B-AD30708E53EB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9399E6B-9265-4F3A-8EFF-1062A21AF959}">
      <dgm:prSet phldrT="[文字]" custT="1"/>
      <dgm:spPr>
        <a:solidFill>
          <a:srgbClr val="FFC167"/>
        </a:solidFill>
      </dgm:spPr>
      <dgm:t>
        <a:bodyPr/>
        <a:lstStyle/>
        <a:p>
          <a:r>
            <a: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雲端自動化部署</a:t>
          </a:r>
        </a:p>
      </dgm:t>
    </dgm:pt>
    <dgm:pt modelId="{77228FCD-2D3B-4EB4-96B1-E4E6BB815478}" type="parTrans" cxnId="{A23D55F5-B4B6-4608-89FD-F25409937300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6A0E52C-B87A-469E-BDF8-95240EAE7BCE}" type="sibTrans" cxnId="{A23D55F5-B4B6-4608-89FD-F25409937300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AC40704-45B1-4FDF-A233-DDEBE97B25B7}">
      <dgm:prSet phldrT="[文字]" custT="1"/>
      <dgm:spPr>
        <a:solidFill>
          <a:srgbClr val="FFC167"/>
        </a:solidFill>
      </dgm:spPr>
      <dgm:t>
        <a:bodyPr/>
        <a:lstStyle/>
        <a:p>
          <a:r>
            <a:rPr lang="en-US" altLang="zh-TW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Line Bot </a:t>
          </a:r>
          <a:r>
            <a: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流程圖</a:t>
          </a:r>
        </a:p>
      </dgm:t>
    </dgm:pt>
    <dgm:pt modelId="{B42E112E-40C5-43C1-BF3B-4DF0B22C680E}" type="parTrans" cxnId="{217F03E5-2D46-4E31-9805-B35DF05575DC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9B573396-1E48-4026-8F90-E4937712A373}" type="sibTrans" cxnId="{217F03E5-2D46-4E31-9805-B35DF05575DC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5101BBB-E37D-4C1B-9045-C9AF31411E38}">
      <dgm:prSet phldrT="[文字]" custT="1"/>
      <dgm:spPr>
        <a:solidFill>
          <a:srgbClr val="FFC167"/>
        </a:solidFill>
      </dgm:spPr>
      <dgm:t>
        <a:bodyPr/>
        <a:lstStyle/>
        <a:p>
          <a:r>
            <a:rPr lang="zh-TW" altLang="en-US" sz="1200" b="1">
              <a:latin typeface="微軟正黑體" panose="020B0604030504040204" pitchFamily="34" charset="-120"/>
              <a:ea typeface="微軟正黑體" panose="020B0604030504040204" pitchFamily="34" charset="-120"/>
            </a:rPr>
            <a:t>資料蒐集、前處理</a:t>
          </a:r>
          <a:endParaRPr lang="zh-TW" altLang="en-US" sz="1200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EA59EBD-59DD-4F4C-A1FF-661EF95C4D1A}" type="parTrans" cxnId="{8B66131B-33D8-4BA7-9212-B5A719C460C9}">
      <dgm:prSet/>
      <dgm:spPr/>
      <dgm:t>
        <a:bodyPr/>
        <a:lstStyle/>
        <a:p>
          <a:endParaRPr lang="zh-TW" altLang="en-US"/>
        </a:p>
      </dgm:t>
    </dgm:pt>
    <dgm:pt modelId="{682C7028-6F8C-4D75-BFDD-B747E407B61B}" type="sibTrans" cxnId="{8B66131B-33D8-4BA7-9212-B5A719C460C9}">
      <dgm:prSet/>
      <dgm:spPr/>
      <dgm:t>
        <a:bodyPr/>
        <a:lstStyle/>
        <a:p>
          <a:endParaRPr lang="zh-TW" altLang="en-US"/>
        </a:p>
      </dgm:t>
    </dgm:pt>
    <dgm:pt modelId="{F3578712-BAD4-481B-BD87-E8EA85F2E5FE}" type="pres">
      <dgm:prSet presAssocID="{F82379D5-52CE-457F-B2C2-929572B67A68}" presName="Name0" presStyleCnt="0">
        <dgm:presLayoutVars>
          <dgm:dir/>
          <dgm:animLvl val="lvl"/>
          <dgm:resizeHandles val="exact"/>
        </dgm:presLayoutVars>
      </dgm:prSet>
      <dgm:spPr/>
    </dgm:pt>
    <dgm:pt modelId="{80D74C46-DF49-4C82-A42A-C9A3C915F63C}" type="pres">
      <dgm:prSet presAssocID="{560D414F-BB8A-4B99-9497-1C9D9896C5FC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FB0B9D30-51BD-483D-8D38-3F7F8BB5A446}" type="pres">
      <dgm:prSet presAssocID="{126178D4-38DD-409C-8BED-163F75223EFE}" presName="parTxOnlySpace" presStyleCnt="0"/>
      <dgm:spPr/>
    </dgm:pt>
    <dgm:pt modelId="{EBBFE6BB-5F95-45DA-9390-21946F188D79}" type="pres">
      <dgm:prSet presAssocID="{2641EF2E-D339-43B1-AF92-CD8292AE666B}" presName="parTxOnly" presStyleLbl="node1" presStyleIdx="1" presStyleCnt="8" custScaleX="149588" custScaleY="130790">
        <dgm:presLayoutVars>
          <dgm:chMax val="0"/>
          <dgm:chPref val="0"/>
          <dgm:bulletEnabled val="1"/>
        </dgm:presLayoutVars>
      </dgm:prSet>
      <dgm:spPr/>
    </dgm:pt>
    <dgm:pt modelId="{EDA24BE0-2B7F-491B-93BB-8DF431C9B70F}" type="pres">
      <dgm:prSet presAssocID="{E5C7ED31-452C-4DA4-94FA-AE2162EB2C0F}" presName="parTxOnlySpace" presStyleCnt="0"/>
      <dgm:spPr/>
    </dgm:pt>
    <dgm:pt modelId="{5038DC57-9AB9-46B9-85BC-76A4F725BE29}" type="pres">
      <dgm:prSet presAssocID="{07308FD8-CA85-49D8-AC84-2E9AA30EA05F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0905AA2F-CE2A-4D4A-A403-F8AAA5A9C956}" type="pres">
      <dgm:prSet presAssocID="{DDE88B86-30B4-4A80-ACC8-F55EFB1688DE}" presName="parTxOnlySpace" presStyleCnt="0"/>
      <dgm:spPr/>
    </dgm:pt>
    <dgm:pt modelId="{9639D836-2A9C-4BEA-89CC-36DA403D55CB}" type="pres">
      <dgm:prSet presAssocID="{85101BBB-E37D-4C1B-9045-C9AF31411E38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D7485EFA-6E50-424A-9664-67A7F55144FD}" type="pres">
      <dgm:prSet presAssocID="{682C7028-6F8C-4D75-BFDD-B747E407B61B}" presName="parTxOnlySpace" presStyleCnt="0"/>
      <dgm:spPr/>
    </dgm:pt>
    <dgm:pt modelId="{2FED60BC-45B8-4D54-956B-41F464BA11F7}" type="pres">
      <dgm:prSet presAssocID="{FDDE35FB-303F-429E-8359-FB07B8F1EBE0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2AA9F6EC-33A9-4912-84AB-B4C8C52C75A4}" type="pres">
      <dgm:prSet presAssocID="{84B3821D-903E-45B2-8A72-404D8BE7DFF4}" presName="parTxOnlySpace" presStyleCnt="0"/>
      <dgm:spPr/>
    </dgm:pt>
    <dgm:pt modelId="{94C09712-CAE5-464B-A200-70FAA88B38E3}" type="pres">
      <dgm:prSet presAssocID="{E9399E6B-9265-4F3A-8EFF-1062A21AF959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4B056BC3-D94A-4176-B98E-6DB7C3E147AB}" type="pres">
      <dgm:prSet presAssocID="{66A0E52C-B87A-469E-BDF8-95240EAE7BCE}" presName="parTxOnlySpace" presStyleCnt="0"/>
      <dgm:spPr/>
    </dgm:pt>
    <dgm:pt modelId="{D47F1814-D3D0-49C9-AE41-67C8BF88179E}" type="pres">
      <dgm:prSet presAssocID="{EAC40704-45B1-4FDF-A233-DDEBE97B25B7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B0BEF5DC-5B69-479F-B444-048FF30CE8D8}" type="pres">
      <dgm:prSet presAssocID="{9B573396-1E48-4026-8F90-E4937712A373}" presName="parTxOnlySpace" presStyleCnt="0"/>
      <dgm:spPr/>
    </dgm:pt>
    <dgm:pt modelId="{D302742F-8415-4B15-85FD-15EFDDD214DD}" type="pres">
      <dgm:prSet presAssocID="{301B33CF-25CC-42DF-B8B7-B9A14078B7B8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8B66131B-33D8-4BA7-9212-B5A719C460C9}" srcId="{F82379D5-52CE-457F-B2C2-929572B67A68}" destId="{85101BBB-E37D-4C1B-9045-C9AF31411E38}" srcOrd="3" destOrd="0" parTransId="{0EA59EBD-59DD-4F4C-A1FF-661EF95C4D1A}" sibTransId="{682C7028-6F8C-4D75-BFDD-B747E407B61B}"/>
    <dgm:cxn modelId="{02BF9627-C63B-4EDA-AC8F-D68426C96E36}" srcId="{F82379D5-52CE-457F-B2C2-929572B67A68}" destId="{301B33CF-25CC-42DF-B8B7-B9A14078B7B8}" srcOrd="7" destOrd="0" parTransId="{38A73B45-3D9D-410F-AA2F-B5992323E377}" sibTransId="{8CC23FE7-7F2F-4849-9DE0-00251C413709}"/>
    <dgm:cxn modelId="{EBD11F2D-AC48-413B-B35A-13D194E6EC4E}" type="presOf" srcId="{F82379D5-52CE-457F-B2C2-929572B67A68}" destId="{F3578712-BAD4-481B-BD87-E8EA85F2E5FE}" srcOrd="0" destOrd="0" presId="urn:microsoft.com/office/officeart/2005/8/layout/chevron1"/>
    <dgm:cxn modelId="{0EFAF441-F8DF-4B07-9FCF-B4D93E7A8381}" type="presOf" srcId="{2641EF2E-D339-43B1-AF92-CD8292AE666B}" destId="{EBBFE6BB-5F95-45DA-9390-21946F188D79}" srcOrd="0" destOrd="0" presId="urn:microsoft.com/office/officeart/2005/8/layout/chevron1"/>
    <dgm:cxn modelId="{1B1BE968-44C4-43B8-9688-07E6CB3A1244}" type="presOf" srcId="{E9399E6B-9265-4F3A-8EFF-1062A21AF959}" destId="{94C09712-CAE5-464B-A200-70FAA88B38E3}" srcOrd="0" destOrd="0" presId="urn:microsoft.com/office/officeart/2005/8/layout/chevron1"/>
    <dgm:cxn modelId="{8566954E-BB93-4C43-AA02-D5B94E76D3FA}" srcId="{F82379D5-52CE-457F-B2C2-929572B67A68}" destId="{07308FD8-CA85-49D8-AC84-2E9AA30EA05F}" srcOrd="2" destOrd="0" parTransId="{14BC5D35-6234-4A8A-9792-902935230E65}" sibTransId="{DDE88B86-30B4-4A80-ACC8-F55EFB1688DE}"/>
    <dgm:cxn modelId="{59684E77-27A0-40FA-A017-AB3EF3C053D4}" type="presOf" srcId="{301B33CF-25CC-42DF-B8B7-B9A14078B7B8}" destId="{D302742F-8415-4B15-85FD-15EFDDD214DD}" srcOrd="0" destOrd="0" presId="urn:microsoft.com/office/officeart/2005/8/layout/chevron1"/>
    <dgm:cxn modelId="{D051C582-402A-4B6A-AFF6-A6F471C3A43B}" type="presOf" srcId="{560D414F-BB8A-4B99-9497-1C9D9896C5FC}" destId="{80D74C46-DF49-4C82-A42A-C9A3C915F63C}" srcOrd="0" destOrd="0" presId="urn:microsoft.com/office/officeart/2005/8/layout/chevron1"/>
    <dgm:cxn modelId="{85314093-2E0A-4824-9054-BE8F7BC94ED5}" srcId="{F82379D5-52CE-457F-B2C2-929572B67A68}" destId="{560D414F-BB8A-4B99-9497-1C9D9896C5FC}" srcOrd="0" destOrd="0" parTransId="{99EFA67F-30E0-477F-81F4-16892B665CBC}" sibTransId="{126178D4-38DD-409C-8BED-163F75223EFE}"/>
    <dgm:cxn modelId="{4AB500A1-2C85-42ED-B975-B319D3AAB2FB}" type="presOf" srcId="{85101BBB-E37D-4C1B-9045-C9AF31411E38}" destId="{9639D836-2A9C-4BEA-89CC-36DA403D55CB}" srcOrd="0" destOrd="0" presId="urn:microsoft.com/office/officeart/2005/8/layout/chevron1"/>
    <dgm:cxn modelId="{742E91C5-4A1D-4146-8D9B-AD30708E53EB}" srcId="{F82379D5-52CE-457F-B2C2-929572B67A68}" destId="{FDDE35FB-303F-429E-8359-FB07B8F1EBE0}" srcOrd="4" destOrd="0" parTransId="{87AA2146-0883-4705-AB3E-F3D9B0203029}" sibTransId="{84B3821D-903E-45B2-8A72-404D8BE7DFF4}"/>
    <dgm:cxn modelId="{217F03E5-2D46-4E31-9805-B35DF05575DC}" srcId="{F82379D5-52CE-457F-B2C2-929572B67A68}" destId="{EAC40704-45B1-4FDF-A233-DDEBE97B25B7}" srcOrd="6" destOrd="0" parTransId="{B42E112E-40C5-43C1-BF3B-4DF0B22C680E}" sibTransId="{9B573396-1E48-4026-8F90-E4937712A373}"/>
    <dgm:cxn modelId="{0C65EAE6-C173-4671-8483-65A9A00A495B}" type="presOf" srcId="{07308FD8-CA85-49D8-AC84-2E9AA30EA05F}" destId="{5038DC57-9AB9-46B9-85BC-76A4F725BE29}" srcOrd="0" destOrd="0" presId="urn:microsoft.com/office/officeart/2005/8/layout/chevron1"/>
    <dgm:cxn modelId="{028FB6E7-28BE-48D4-9353-3D434C315722}" type="presOf" srcId="{FDDE35FB-303F-429E-8359-FB07B8F1EBE0}" destId="{2FED60BC-45B8-4D54-956B-41F464BA11F7}" srcOrd="0" destOrd="0" presId="urn:microsoft.com/office/officeart/2005/8/layout/chevron1"/>
    <dgm:cxn modelId="{A23D55F5-B4B6-4608-89FD-F25409937300}" srcId="{F82379D5-52CE-457F-B2C2-929572B67A68}" destId="{E9399E6B-9265-4F3A-8EFF-1062A21AF959}" srcOrd="5" destOrd="0" parTransId="{77228FCD-2D3B-4EB4-96B1-E4E6BB815478}" sibTransId="{66A0E52C-B87A-469E-BDF8-95240EAE7BCE}"/>
    <dgm:cxn modelId="{72E77CF5-F4C1-426F-8A19-CC7343396520}" type="presOf" srcId="{EAC40704-45B1-4FDF-A233-DDEBE97B25B7}" destId="{D47F1814-D3D0-49C9-AE41-67C8BF88179E}" srcOrd="0" destOrd="0" presId="urn:microsoft.com/office/officeart/2005/8/layout/chevron1"/>
    <dgm:cxn modelId="{D6421FFB-F0A6-4965-A44D-36B4CD9598B6}" srcId="{F82379D5-52CE-457F-B2C2-929572B67A68}" destId="{2641EF2E-D339-43B1-AF92-CD8292AE666B}" srcOrd="1" destOrd="0" parTransId="{2E888441-AC11-4CAC-888F-3E1993969B06}" sibTransId="{E5C7ED31-452C-4DA4-94FA-AE2162EB2C0F}"/>
    <dgm:cxn modelId="{AE611ABC-BA0F-4225-B3FC-321CD6C657C7}" type="presParOf" srcId="{F3578712-BAD4-481B-BD87-E8EA85F2E5FE}" destId="{80D74C46-DF49-4C82-A42A-C9A3C915F63C}" srcOrd="0" destOrd="0" presId="urn:microsoft.com/office/officeart/2005/8/layout/chevron1"/>
    <dgm:cxn modelId="{49477B3E-9A57-4BDF-A98A-9714180331E0}" type="presParOf" srcId="{F3578712-BAD4-481B-BD87-E8EA85F2E5FE}" destId="{FB0B9D30-51BD-483D-8D38-3F7F8BB5A446}" srcOrd="1" destOrd="0" presId="urn:microsoft.com/office/officeart/2005/8/layout/chevron1"/>
    <dgm:cxn modelId="{1B50C20E-9B09-4A5C-9914-CE7CB36E1847}" type="presParOf" srcId="{F3578712-BAD4-481B-BD87-E8EA85F2E5FE}" destId="{EBBFE6BB-5F95-45DA-9390-21946F188D79}" srcOrd="2" destOrd="0" presId="urn:microsoft.com/office/officeart/2005/8/layout/chevron1"/>
    <dgm:cxn modelId="{226BF4AC-996F-4605-AB54-E3DDAEEE7295}" type="presParOf" srcId="{F3578712-BAD4-481B-BD87-E8EA85F2E5FE}" destId="{EDA24BE0-2B7F-491B-93BB-8DF431C9B70F}" srcOrd="3" destOrd="0" presId="urn:microsoft.com/office/officeart/2005/8/layout/chevron1"/>
    <dgm:cxn modelId="{49E9E54F-3DD2-4FFD-AC3D-3814933FE6D1}" type="presParOf" srcId="{F3578712-BAD4-481B-BD87-E8EA85F2E5FE}" destId="{5038DC57-9AB9-46B9-85BC-76A4F725BE29}" srcOrd="4" destOrd="0" presId="urn:microsoft.com/office/officeart/2005/8/layout/chevron1"/>
    <dgm:cxn modelId="{7F0E043E-C8A0-4188-A692-575E23ABDDA2}" type="presParOf" srcId="{F3578712-BAD4-481B-BD87-E8EA85F2E5FE}" destId="{0905AA2F-CE2A-4D4A-A403-F8AAA5A9C956}" srcOrd="5" destOrd="0" presId="urn:microsoft.com/office/officeart/2005/8/layout/chevron1"/>
    <dgm:cxn modelId="{B77AFFCB-5C40-4363-AF37-9EE3F6286C7A}" type="presParOf" srcId="{F3578712-BAD4-481B-BD87-E8EA85F2E5FE}" destId="{9639D836-2A9C-4BEA-89CC-36DA403D55CB}" srcOrd="6" destOrd="0" presId="urn:microsoft.com/office/officeart/2005/8/layout/chevron1"/>
    <dgm:cxn modelId="{AEB9B161-ACFA-4317-9208-6A1C2A93E690}" type="presParOf" srcId="{F3578712-BAD4-481B-BD87-E8EA85F2E5FE}" destId="{D7485EFA-6E50-424A-9664-67A7F55144FD}" srcOrd="7" destOrd="0" presId="urn:microsoft.com/office/officeart/2005/8/layout/chevron1"/>
    <dgm:cxn modelId="{3F0FAA86-B9F6-4729-8843-6F7B1BA2894D}" type="presParOf" srcId="{F3578712-BAD4-481B-BD87-E8EA85F2E5FE}" destId="{2FED60BC-45B8-4D54-956B-41F464BA11F7}" srcOrd="8" destOrd="0" presId="urn:microsoft.com/office/officeart/2005/8/layout/chevron1"/>
    <dgm:cxn modelId="{BBC7102D-4E07-4F0E-9D07-57B298ECB3CC}" type="presParOf" srcId="{F3578712-BAD4-481B-BD87-E8EA85F2E5FE}" destId="{2AA9F6EC-33A9-4912-84AB-B4C8C52C75A4}" srcOrd="9" destOrd="0" presId="urn:microsoft.com/office/officeart/2005/8/layout/chevron1"/>
    <dgm:cxn modelId="{4B29FC54-AF46-4800-A84C-76BC7D7D5D09}" type="presParOf" srcId="{F3578712-BAD4-481B-BD87-E8EA85F2E5FE}" destId="{94C09712-CAE5-464B-A200-70FAA88B38E3}" srcOrd="10" destOrd="0" presId="urn:microsoft.com/office/officeart/2005/8/layout/chevron1"/>
    <dgm:cxn modelId="{585FE277-FB53-4F52-A957-6CF3EB5E7F65}" type="presParOf" srcId="{F3578712-BAD4-481B-BD87-E8EA85F2E5FE}" destId="{4B056BC3-D94A-4176-B98E-6DB7C3E147AB}" srcOrd="11" destOrd="0" presId="urn:microsoft.com/office/officeart/2005/8/layout/chevron1"/>
    <dgm:cxn modelId="{5130C9A4-C1AC-4A1F-A2C9-C4D1E6F1BAE9}" type="presParOf" srcId="{F3578712-BAD4-481B-BD87-E8EA85F2E5FE}" destId="{D47F1814-D3D0-49C9-AE41-67C8BF88179E}" srcOrd="12" destOrd="0" presId="urn:microsoft.com/office/officeart/2005/8/layout/chevron1"/>
    <dgm:cxn modelId="{083BBCA7-6B5F-49E6-B92E-B7816DEB3D2C}" type="presParOf" srcId="{F3578712-BAD4-481B-BD87-E8EA85F2E5FE}" destId="{B0BEF5DC-5B69-479F-B444-048FF30CE8D8}" srcOrd="13" destOrd="0" presId="urn:microsoft.com/office/officeart/2005/8/layout/chevron1"/>
    <dgm:cxn modelId="{DC242EF1-86F3-48F0-AE08-CA1D9C1E1058}" type="presParOf" srcId="{F3578712-BAD4-481B-BD87-E8EA85F2E5FE}" destId="{D302742F-8415-4B15-85FD-15EFDDD214DD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82379D5-52CE-457F-B2C2-929572B67A68}" type="doc">
      <dgm:prSet loTypeId="urn:microsoft.com/office/officeart/2005/8/layout/chevron1" loCatId="process" qsTypeId="urn:microsoft.com/office/officeart/2005/8/quickstyle/simple3" qsCatId="simple" csTypeId="urn:microsoft.com/office/officeart/2005/8/colors/accent1_2" csCatId="accent1" phldr="1"/>
      <dgm:spPr/>
    </dgm:pt>
    <dgm:pt modelId="{560D414F-BB8A-4B99-9497-1C9D9896C5FC}">
      <dgm:prSet phldrT="[文字]" custT="1"/>
      <dgm:spPr>
        <a:solidFill>
          <a:srgbClr val="FFC167"/>
        </a:solidFill>
      </dgm:spPr>
      <dgm:t>
        <a:bodyPr/>
        <a:lstStyle/>
        <a:p>
          <a:r>
            <a: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提案動機</a:t>
          </a:r>
          <a:endParaRPr lang="en-US" altLang="zh-TW" sz="1200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99EFA67F-30E0-477F-81F4-16892B665CBC}" type="parTrans" cxnId="{85314093-2E0A-4824-9054-BE8F7BC94ED5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26178D4-38DD-409C-8BED-163F75223EFE}" type="sibTrans" cxnId="{85314093-2E0A-4824-9054-BE8F7BC94ED5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641EF2E-D339-43B1-AF92-CD8292AE666B}">
      <dgm:prSet phldrT="[文字]" custT="1"/>
      <dgm:spPr>
        <a:solidFill>
          <a:srgbClr val="39996E"/>
        </a:solidFill>
      </dgm:spPr>
      <dgm:t>
        <a:bodyPr/>
        <a:lstStyle/>
        <a:p>
          <a:r>
            <a:rPr lang="zh-TW" altLang="en-US" sz="1800" b="1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成果展示</a:t>
          </a:r>
        </a:p>
      </dgm:t>
    </dgm:pt>
    <dgm:pt modelId="{2E888441-AC11-4CAC-888F-3E1993969B06}" type="parTrans" cxnId="{D6421FFB-F0A6-4965-A44D-36B4CD9598B6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5C7ED31-452C-4DA4-94FA-AE2162EB2C0F}" type="sibTrans" cxnId="{D6421FFB-F0A6-4965-A44D-36B4CD9598B6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7308FD8-CA85-49D8-AC84-2E9AA30EA05F}">
      <dgm:prSet phldrT="[文字]" custT="1"/>
      <dgm:spPr>
        <a:solidFill>
          <a:srgbClr val="FFC167"/>
        </a:solidFill>
      </dgm:spPr>
      <dgm:t>
        <a:bodyPr/>
        <a:lstStyle/>
        <a:p>
          <a:r>
            <a: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架構</a:t>
          </a:r>
        </a:p>
      </dgm:t>
    </dgm:pt>
    <dgm:pt modelId="{14BC5D35-6234-4A8A-9792-902935230E65}" type="parTrans" cxnId="{8566954E-BB93-4C43-AA02-D5B94E76D3FA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DE88B86-30B4-4A80-ACC8-F55EFB1688DE}" type="sibTrans" cxnId="{8566954E-BB93-4C43-AA02-D5B94E76D3FA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01B33CF-25CC-42DF-B8B7-B9A14078B7B8}">
      <dgm:prSet phldrT="[文字]" custT="1"/>
      <dgm:spPr>
        <a:solidFill>
          <a:srgbClr val="FFC167"/>
        </a:solidFill>
      </dgm:spPr>
      <dgm:t>
        <a:bodyPr/>
        <a:lstStyle/>
        <a:p>
          <a:r>
            <a: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結論</a:t>
          </a:r>
        </a:p>
      </dgm:t>
    </dgm:pt>
    <dgm:pt modelId="{38A73B45-3D9D-410F-AA2F-B5992323E377}" type="parTrans" cxnId="{02BF9627-C63B-4EDA-AC8F-D68426C96E36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CC23FE7-7F2F-4849-9DE0-00251C413709}" type="sibTrans" cxnId="{02BF9627-C63B-4EDA-AC8F-D68426C96E36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DDE35FB-303F-429E-8359-FB07B8F1EBE0}">
      <dgm:prSet phldrT="[文字]" custT="1"/>
      <dgm:spPr>
        <a:solidFill>
          <a:srgbClr val="FFC167"/>
        </a:solidFill>
      </dgm:spPr>
      <dgm:t>
        <a:bodyPr/>
        <a:lstStyle/>
        <a:p>
          <a:r>
            <a: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模型預測與選擇</a:t>
          </a:r>
        </a:p>
      </dgm:t>
    </dgm:pt>
    <dgm:pt modelId="{87AA2146-0883-4705-AB3E-F3D9B0203029}" type="parTrans" cxnId="{742E91C5-4A1D-4146-8D9B-AD30708E53EB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4B3821D-903E-45B2-8A72-404D8BE7DFF4}" type="sibTrans" cxnId="{742E91C5-4A1D-4146-8D9B-AD30708E53EB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9399E6B-9265-4F3A-8EFF-1062A21AF959}">
      <dgm:prSet phldrT="[文字]" custT="1"/>
      <dgm:spPr>
        <a:solidFill>
          <a:srgbClr val="FFC167"/>
        </a:solidFill>
      </dgm:spPr>
      <dgm:t>
        <a:bodyPr/>
        <a:lstStyle/>
        <a:p>
          <a:r>
            <a: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雲端自動化部署</a:t>
          </a:r>
        </a:p>
      </dgm:t>
    </dgm:pt>
    <dgm:pt modelId="{77228FCD-2D3B-4EB4-96B1-E4E6BB815478}" type="parTrans" cxnId="{A23D55F5-B4B6-4608-89FD-F25409937300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6A0E52C-B87A-469E-BDF8-95240EAE7BCE}" type="sibTrans" cxnId="{A23D55F5-B4B6-4608-89FD-F25409937300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AC40704-45B1-4FDF-A233-DDEBE97B25B7}">
      <dgm:prSet phldrT="[文字]" custT="1"/>
      <dgm:spPr>
        <a:solidFill>
          <a:srgbClr val="FFC167"/>
        </a:solidFill>
      </dgm:spPr>
      <dgm:t>
        <a:bodyPr/>
        <a:lstStyle/>
        <a:p>
          <a:r>
            <a:rPr lang="en-US" altLang="zh-TW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Line Bot </a:t>
          </a:r>
          <a:r>
            <a: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流程圖</a:t>
          </a:r>
        </a:p>
      </dgm:t>
    </dgm:pt>
    <dgm:pt modelId="{B42E112E-40C5-43C1-BF3B-4DF0B22C680E}" type="parTrans" cxnId="{217F03E5-2D46-4E31-9805-B35DF05575DC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9B573396-1E48-4026-8F90-E4937712A373}" type="sibTrans" cxnId="{217F03E5-2D46-4E31-9805-B35DF05575DC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5101BBB-E37D-4C1B-9045-C9AF31411E38}">
      <dgm:prSet phldrT="[文字]" custT="1"/>
      <dgm:spPr>
        <a:solidFill>
          <a:srgbClr val="FFC167"/>
        </a:solidFill>
      </dgm:spPr>
      <dgm:t>
        <a:bodyPr/>
        <a:lstStyle/>
        <a:p>
          <a:r>
            <a:rPr lang="zh-TW" altLang="en-US" sz="1200" b="1">
              <a:latin typeface="微軟正黑體" panose="020B0604030504040204" pitchFamily="34" charset="-120"/>
              <a:ea typeface="微軟正黑體" panose="020B0604030504040204" pitchFamily="34" charset="-120"/>
            </a:rPr>
            <a:t>資料蒐集、前處理</a:t>
          </a:r>
          <a:endParaRPr lang="zh-TW" altLang="en-US" sz="1200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EA59EBD-59DD-4F4C-A1FF-661EF95C4D1A}" type="parTrans" cxnId="{8B66131B-33D8-4BA7-9212-B5A719C460C9}">
      <dgm:prSet/>
      <dgm:spPr/>
      <dgm:t>
        <a:bodyPr/>
        <a:lstStyle/>
        <a:p>
          <a:endParaRPr lang="zh-TW" altLang="en-US"/>
        </a:p>
      </dgm:t>
    </dgm:pt>
    <dgm:pt modelId="{682C7028-6F8C-4D75-BFDD-B747E407B61B}" type="sibTrans" cxnId="{8B66131B-33D8-4BA7-9212-B5A719C460C9}">
      <dgm:prSet/>
      <dgm:spPr/>
      <dgm:t>
        <a:bodyPr/>
        <a:lstStyle/>
        <a:p>
          <a:endParaRPr lang="zh-TW" altLang="en-US"/>
        </a:p>
      </dgm:t>
    </dgm:pt>
    <dgm:pt modelId="{F3578712-BAD4-481B-BD87-E8EA85F2E5FE}" type="pres">
      <dgm:prSet presAssocID="{F82379D5-52CE-457F-B2C2-929572B67A68}" presName="Name0" presStyleCnt="0">
        <dgm:presLayoutVars>
          <dgm:dir/>
          <dgm:animLvl val="lvl"/>
          <dgm:resizeHandles val="exact"/>
        </dgm:presLayoutVars>
      </dgm:prSet>
      <dgm:spPr/>
    </dgm:pt>
    <dgm:pt modelId="{80D74C46-DF49-4C82-A42A-C9A3C915F63C}" type="pres">
      <dgm:prSet presAssocID="{560D414F-BB8A-4B99-9497-1C9D9896C5FC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FB0B9D30-51BD-483D-8D38-3F7F8BB5A446}" type="pres">
      <dgm:prSet presAssocID="{126178D4-38DD-409C-8BED-163F75223EFE}" presName="parTxOnlySpace" presStyleCnt="0"/>
      <dgm:spPr/>
    </dgm:pt>
    <dgm:pt modelId="{EBBFE6BB-5F95-45DA-9390-21946F188D79}" type="pres">
      <dgm:prSet presAssocID="{2641EF2E-D339-43B1-AF92-CD8292AE666B}" presName="parTxOnly" presStyleLbl="node1" presStyleIdx="1" presStyleCnt="8" custScaleX="149588" custScaleY="130790">
        <dgm:presLayoutVars>
          <dgm:chMax val="0"/>
          <dgm:chPref val="0"/>
          <dgm:bulletEnabled val="1"/>
        </dgm:presLayoutVars>
      </dgm:prSet>
      <dgm:spPr/>
    </dgm:pt>
    <dgm:pt modelId="{EDA24BE0-2B7F-491B-93BB-8DF431C9B70F}" type="pres">
      <dgm:prSet presAssocID="{E5C7ED31-452C-4DA4-94FA-AE2162EB2C0F}" presName="parTxOnlySpace" presStyleCnt="0"/>
      <dgm:spPr/>
    </dgm:pt>
    <dgm:pt modelId="{5038DC57-9AB9-46B9-85BC-76A4F725BE29}" type="pres">
      <dgm:prSet presAssocID="{07308FD8-CA85-49D8-AC84-2E9AA30EA05F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0905AA2F-CE2A-4D4A-A403-F8AAA5A9C956}" type="pres">
      <dgm:prSet presAssocID="{DDE88B86-30B4-4A80-ACC8-F55EFB1688DE}" presName="parTxOnlySpace" presStyleCnt="0"/>
      <dgm:spPr/>
    </dgm:pt>
    <dgm:pt modelId="{9639D836-2A9C-4BEA-89CC-36DA403D55CB}" type="pres">
      <dgm:prSet presAssocID="{85101BBB-E37D-4C1B-9045-C9AF31411E38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D7485EFA-6E50-424A-9664-67A7F55144FD}" type="pres">
      <dgm:prSet presAssocID="{682C7028-6F8C-4D75-BFDD-B747E407B61B}" presName="parTxOnlySpace" presStyleCnt="0"/>
      <dgm:spPr/>
    </dgm:pt>
    <dgm:pt modelId="{2FED60BC-45B8-4D54-956B-41F464BA11F7}" type="pres">
      <dgm:prSet presAssocID="{FDDE35FB-303F-429E-8359-FB07B8F1EBE0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2AA9F6EC-33A9-4912-84AB-B4C8C52C75A4}" type="pres">
      <dgm:prSet presAssocID="{84B3821D-903E-45B2-8A72-404D8BE7DFF4}" presName="parTxOnlySpace" presStyleCnt="0"/>
      <dgm:spPr/>
    </dgm:pt>
    <dgm:pt modelId="{94C09712-CAE5-464B-A200-70FAA88B38E3}" type="pres">
      <dgm:prSet presAssocID="{E9399E6B-9265-4F3A-8EFF-1062A21AF959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4B056BC3-D94A-4176-B98E-6DB7C3E147AB}" type="pres">
      <dgm:prSet presAssocID="{66A0E52C-B87A-469E-BDF8-95240EAE7BCE}" presName="parTxOnlySpace" presStyleCnt="0"/>
      <dgm:spPr/>
    </dgm:pt>
    <dgm:pt modelId="{D47F1814-D3D0-49C9-AE41-67C8BF88179E}" type="pres">
      <dgm:prSet presAssocID="{EAC40704-45B1-4FDF-A233-DDEBE97B25B7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B0BEF5DC-5B69-479F-B444-048FF30CE8D8}" type="pres">
      <dgm:prSet presAssocID="{9B573396-1E48-4026-8F90-E4937712A373}" presName="parTxOnlySpace" presStyleCnt="0"/>
      <dgm:spPr/>
    </dgm:pt>
    <dgm:pt modelId="{D302742F-8415-4B15-85FD-15EFDDD214DD}" type="pres">
      <dgm:prSet presAssocID="{301B33CF-25CC-42DF-B8B7-B9A14078B7B8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8B66131B-33D8-4BA7-9212-B5A719C460C9}" srcId="{F82379D5-52CE-457F-B2C2-929572B67A68}" destId="{85101BBB-E37D-4C1B-9045-C9AF31411E38}" srcOrd="3" destOrd="0" parTransId="{0EA59EBD-59DD-4F4C-A1FF-661EF95C4D1A}" sibTransId="{682C7028-6F8C-4D75-BFDD-B747E407B61B}"/>
    <dgm:cxn modelId="{02BF9627-C63B-4EDA-AC8F-D68426C96E36}" srcId="{F82379D5-52CE-457F-B2C2-929572B67A68}" destId="{301B33CF-25CC-42DF-B8B7-B9A14078B7B8}" srcOrd="7" destOrd="0" parTransId="{38A73B45-3D9D-410F-AA2F-B5992323E377}" sibTransId="{8CC23FE7-7F2F-4849-9DE0-00251C413709}"/>
    <dgm:cxn modelId="{EBD11F2D-AC48-413B-B35A-13D194E6EC4E}" type="presOf" srcId="{F82379D5-52CE-457F-B2C2-929572B67A68}" destId="{F3578712-BAD4-481B-BD87-E8EA85F2E5FE}" srcOrd="0" destOrd="0" presId="urn:microsoft.com/office/officeart/2005/8/layout/chevron1"/>
    <dgm:cxn modelId="{0EFAF441-F8DF-4B07-9FCF-B4D93E7A8381}" type="presOf" srcId="{2641EF2E-D339-43B1-AF92-CD8292AE666B}" destId="{EBBFE6BB-5F95-45DA-9390-21946F188D79}" srcOrd="0" destOrd="0" presId="urn:microsoft.com/office/officeart/2005/8/layout/chevron1"/>
    <dgm:cxn modelId="{1B1BE968-44C4-43B8-9688-07E6CB3A1244}" type="presOf" srcId="{E9399E6B-9265-4F3A-8EFF-1062A21AF959}" destId="{94C09712-CAE5-464B-A200-70FAA88B38E3}" srcOrd="0" destOrd="0" presId="urn:microsoft.com/office/officeart/2005/8/layout/chevron1"/>
    <dgm:cxn modelId="{8566954E-BB93-4C43-AA02-D5B94E76D3FA}" srcId="{F82379D5-52CE-457F-B2C2-929572B67A68}" destId="{07308FD8-CA85-49D8-AC84-2E9AA30EA05F}" srcOrd="2" destOrd="0" parTransId="{14BC5D35-6234-4A8A-9792-902935230E65}" sibTransId="{DDE88B86-30B4-4A80-ACC8-F55EFB1688DE}"/>
    <dgm:cxn modelId="{59684E77-27A0-40FA-A017-AB3EF3C053D4}" type="presOf" srcId="{301B33CF-25CC-42DF-B8B7-B9A14078B7B8}" destId="{D302742F-8415-4B15-85FD-15EFDDD214DD}" srcOrd="0" destOrd="0" presId="urn:microsoft.com/office/officeart/2005/8/layout/chevron1"/>
    <dgm:cxn modelId="{D051C582-402A-4B6A-AFF6-A6F471C3A43B}" type="presOf" srcId="{560D414F-BB8A-4B99-9497-1C9D9896C5FC}" destId="{80D74C46-DF49-4C82-A42A-C9A3C915F63C}" srcOrd="0" destOrd="0" presId="urn:microsoft.com/office/officeart/2005/8/layout/chevron1"/>
    <dgm:cxn modelId="{85314093-2E0A-4824-9054-BE8F7BC94ED5}" srcId="{F82379D5-52CE-457F-B2C2-929572B67A68}" destId="{560D414F-BB8A-4B99-9497-1C9D9896C5FC}" srcOrd="0" destOrd="0" parTransId="{99EFA67F-30E0-477F-81F4-16892B665CBC}" sibTransId="{126178D4-38DD-409C-8BED-163F75223EFE}"/>
    <dgm:cxn modelId="{4AB500A1-2C85-42ED-B975-B319D3AAB2FB}" type="presOf" srcId="{85101BBB-E37D-4C1B-9045-C9AF31411E38}" destId="{9639D836-2A9C-4BEA-89CC-36DA403D55CB}" srcOrd="0" destOrd="0" presId="urn:microsoft.com/office/officeart/2005/8/layout/chevron1"/>
    <dgm:cxn modelId="{742E91C5-4A1D-4146-8D9B-AD30708E53EB}" srcId="{F82379D5-52CE-457F-B2C2-929572B67A68}" destId="{FDDE35FB-303F-429E-8359-FB07B8F1EBE0}" srcOrd="4" destOrd="0" parTransId="{87AA2146-0883-4705-AB3E-F3D9B0203029}" sibTransId="{84B3821D-903E-45B2-8A72-404D8BE7DFF4}"/>
    <dgm:cxn modelId="{217F03E5-2D46-4E31-9805-B35DF05575DC}" srcId="{F82379D5-52CE-457F-B2C2-929572B67A68}" destId="{EAC40704-45B1-4FDF-A233-DDEBE97B25B7}" srcOrd="6" destOrd="0" parTransId="{B42E112E-40C5-43C1-BF3B-4DF0B22C680E}" sibTransId="{9B573396-1E48-4026-8F90-E4937712A373}"/>
    <dgm:cxn modelId="{0C65EAE6-C173-4671-8483-65A9A00A495B}" type="presOf" srcId="{07308FD8-CA85-49D8-AC84-2E9AA30EA05F}" destId="{5038DC57-9AB9-46B9-85BC-76A4F725BE29}" srcOrd="0" destOrd="0" presId="urn:microsoft.com/office/officeart/2005/8/layout/chevron1"/>
    <dgm:cxn modelId="{028FB6E7-28BE-48D4-9353-3D434C315722}" type="presOf" srcId="{FDDE35FB-303F-429E-8359-FB07B8F1EBE0}" destId="{2FED60BC-45B8-4D54-956B-41F464BA11F7}" srcOrd="0" destOrd="0" presId="urn:microsoft.com/office/officeart/2005/8/layout/chevron1"/>
    <dgm:cxn modelId="{A23D55F5-B4B6-4608-89FD-F25409937300}" srcId="{F82379D5-52CE-457F-B2C2-929572B67A68}" destId="{E9399E6B-9265-4F3A-8EFF-1062A21AF959}" srcOrd="5" destOrd="0" parTransId="{77228FCD-2D3B-4EB4-96B1-E4E6BB815478}" sibTransId="{66A0E52C-B87A-469E-BDF8-95240EAE7BCE}"/>
    <dgm:cxn modelId="{72E77CF5-F4C1-426F-8A19-CC7343396520}" type="presOf" srcId="{EAC40704-45B1-4FDF-A233-DDEBE97B25B7}" destId="{D47F1814-D3D0-49C9-AE41-67C8BF88179E}" srcOrd="0" destOrd="0" presId="urn:microsoft.com/office/officeart/2005/8/layout/chevron1"/>
    <dgm:cxn modelId="{D6421FFB-F0A6-4965-A44D-36B4CD9598B6}" srcId="{F82379D5-52CE-457F-B2C2-929572B67A68}" destId="{2641EF2E-D339-43B1-AF92-CD8292AE666B}" srcOrd="1" destOrd="0" parTransId="{2E888441-AC11-4CAC-888F-3E1993969B06}" sibTransId="{E5C7ED31-452C-4DA4-94FA-AE2162EB2C0F}"/>
    <dgm:cxn modelId="{AE611ABC-BA0F-4225-B3FC-321CD6C657C7}" type="presParOf" srcId="{F3578712-BAD4-481B-BD87-E8EA85F2E5FE}" destId="{80D74C46-DF49-4C82-A42A-C9A3C915F63C}" srcOrd="0" destOrd="0" presId="urn:microsoft.com/office/officeart/2005/8/layout/chevron1"/>
    <dgm:cxn modelId="{49477B3E-9A57-4BDF-A98A-9714180331E0}" type="presParOf" srcId="{F3578712-BAD4-481B-BD87-E8EA85F2E5FE}" destId="{FB0B9D30-51BD-483D-8D38-3F7F8BB5A446}" srcOrd="1" destOrd="0" presId="urn:microsoft.com/office/officeart/2005/8/layout/chevron1"/>
    <dgm:cxn modelId="{1B50C20E-9B09-4A5C-9914-CE7CB36E1847}" type="presParOf" srcId="{F3578712-BAD4-481B-BD87-E8EA85F2E5FE}" destId="{EBBFE6BB-5F95-45DA-9390-21946F188D79}" srcOrd="2" destOrd="0" presId="urn:microsoft.com/office/officeart/2005/8/layout/chevron1"/>
    <dgm:cxn modelId="{226BF4AC-996F-4605-AB54-E3DDAEEE7295}" type="presParOf" srcId="{F3578712-BAD4-481B-BD87-E8EA85F2E5FE}" destId="{EDA24BE0-2B7F-491B-93BB-8DF431C9B70F}" srcOrd="3" destOrd="0" presId="urn:microsoft.com/office/officeart/2005/8/layout/chevron1"/>
    <dgm:cxn modelId="{49E9E54F-3DD2-4FFD-AC3D-3814933FE6D1}" type="presParOf" srcId="{F3578712-BAD4-481B-BD87-E8EA85F2E5FE}" destId="{5038DC57-9AB9-46B9-85BC-76A4F725BE29}" srcOrd="4" destOrd="0" presId="urn:microsoft.com/office/officeart/2005/8/layout/chevron1"/>
    <dgm:cxn modelId="{7F0E043E-C8A0-4188-A692-575E23ABDDA2}" type="presParOf" srcId="{F3578712-BAD4-481B-BD87-E8EA85F2E5FE}" destId="{0905AA2F-CE2A-4D4A-A403-F8AAA5A9C956}" srcOrd="5" destOrd="0" presId="urn:microsoft.com/office/officeart/2005/8/layout/chevron1"/>
    <dgm:cxn modelId="{B77AFFCB-5C40-4363-AF37-9EE3F6286C7A}" type="presParOf" srcId="{F3578712-BAD4-481B-BD87-E8EA85F2E5FE}" destId="{9639D836-2A9C-4BEA-89CC-36DA403D55CB}" srcOrd="6" destOrd="0" presId="urn:microsoft.com/office/officeart/2005/8/layout/chevron1"/>
    <dgm:cxn modelId="{AEB9B161-ACFA-4317-9208-6A1C2A93E690}" type="presParOf" srcId="{F3578712-BAD4-481B-BD87-E8EA85F2E5FE}" destId="{D7485EFA-6E50-424A-9664-67A7F55144FD}" srcOrd="7" destOrd="0" presId="urn:microsoft.com/office/officeart/2005/8/layout/chevron1"/>
    <dgm:cxn modelId="{3F0FAA86-B9F6-4729-8843-6F7B1BA2894D}" type="presParOf" srcId="{F3578712-BAD4-481B-BD87-E8EA85F2E5FE}" destId="{2FED60BC-45B8-4D54-956B-41F464BA11F7}" srcOrd="8" destOrd="0" presId="urn:microsoft.com/office/officeart/2005/8/layout/chevron1"/>
    <dgm:cxn modelId="{BBC7102D-4E07-4F0E-9D07-57B298ECB3CC}" type="presParOf" srcId="{F3578712-BAD4-481B-BD87-E8EA85F2E5FE}" destId="{2AA9F6EC-33A9-4912-84AB-B4C8C52C75A4}" srcOrd="9" destOrd="0" presId="urn:microsoft.com/office/officeart/2005/8/layout/chevron1"/>
    <dgm:cxn modelId="{4B29FC54-AF46-4800-A84C-76BC7D7D5D09}" type="presParOf" srcId="{F3578712-BAD4-481B-BD87-E8EA85F2E5FE}" destId="{94C09712-CAE5-464B-A200-70FAA88B38E3}" srcOrd="10" destOrd="0" presId="urn:microsoft.com/office/officeart/2005/8/layout/chevron1"/>
    <dgm:cxn modelId="{585FE277-FB53-4F52-A957-6CF3EB5E7F65}" type="presParOf" srcId="{F3578712-BAD4-481B-BD87-E8EA85F2E5FE}" destId="{4B056BC3-D94A-4176-B98E-6DB7C3E147AB}" srcOrd="11" destOrd="0" presId="urn:microsoft.com/office/officeart/2005/8/layout/chevron1"/>
    <dgm:cxn modelId="{5130C9A4-C1AC-4A1F-A2C9-C4D1E6F1BAE9}" type="presParOf" srcId="{F3578712-BAD4-481B-BD87-E8EA85F2E5FE}" destId="{D47F1814-D3D0-49C9-AE41-67C8BF88179E}" srcOrd="12" destOrd="0" presId="urn:microsoft.com/office/officeart/2005/8/layout/chevron1"/>
    <dgm:cxn modelId="{083BBCA7-6B5F-49E6-B92E-B7816DEB3D2C}" type="presParOf" srcId="{F3578712-BAD4-481B-BD87-E8EA85F2E5FE}" destId="{B0BEF5DC-5B69-479F-B444-048FF30CE8D8}" srcOrd="13" destOrd="0" presId="urn:microsoft.com/office/officeart/2005/8/layout/chevron1"/>
    <dgm:cxn modelId="{DC242EF1-86F3-48F0-AE08-CA1D9C1E1058}" type="presParOf" srcId="{F3578712-BAD4-481B-BD87-E8EA85F2E5FE}" destId="{D302742F-8415-4B15-85FD-15EFDDD214DD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82379D5-52CE-457F-B2C2-929572B67A68}" type="doc">
      <dgm:prSet loTypeId="urn:microsoft.com/office/officeart/2005/8/layout/chevron1" loCatId="process" qsTypeId="urn:microsoft.com/office/officeart/2005/8/quickstyle/simple3" qsCatId="simple" csTypeId="urn:microsoft.com/office/officeart/2005/8/colors/accent1_2" csCatId="accent1" phldr="1"/>
      <dgm:spPr/>
    </dgm:pt>
    <dgm:pt modelId="{560D414F-BB8A-4B99-9497-1C9D9896C5FC}">
      <dgm:prSet phldrT="[文字]" custT="1"/>
      <dgm:spPr>
        <a:solidFill>
          <a:srgbClr val="FFC167"/>
        </a:solidFill>
      </dgm:spPr>
      <dgm:t>
        <a:bodyPr/>
        <a:lstStyle/>
        <a:p>
          <a:r>
            <a: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提案動機</a:t>
          </a:r>
          <a:endParaRPr lang="en-US" altLang="zh-TW" sz="1200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99EFA67F-30E0-477F-81F4-16892B665CBC}" type="parTrans" cxnId="{85314093-2E0A-4824-9054-BE8F7BC94ED5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26178D4-38DD-409C-8BED-163F75223EFE}" type="sibTrans" cxnId="{85314093-2E0A-4824-9054-BE8F7BC94ED5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641EF2E-D339-43B1-AF92-CD8292AE666B}">
      <dgm:prSet phldrT="[文字]" custT="1"/>
      <dgm:spPr>
        <a:solidFill>
          <a:srgbClr val="FFC167"/>
        </a:solidFill>
      </dgm:spPr>
      <dgm:t>
        <a:bodyPr/>
        <a:lstStyle/>
        <a:p>
          <a:r>
            <a: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成果展示</a:t>
          </a:r>
        </a:p>
      </dgm:t>
    </dgm:pt>
    <dgm:pt modelId="{2E888441-AC11-4CAC-888F-3E1993969B06}" type="parTrans" cxnId="{D6421FFB-F0A6-4965-A44D-36B4CD9598B6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5C7ED31-452C-4DA4-94FA-AE2162EB2C0F}" type="sibTrans" cxnId="{D6421FFB-F0A6-4965-A44D-36B4CD9598B6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7308FD8-CA85-49D8-AC84-2E9AA30EA05F}">
      <dgm:prSet phldrT="[文字]" custT="1"/>
      <dgm:spPr>
        <a:solidFill>
          <a:srgbClr val="39996E"/>
        </a:solidFill>
      </dgm:spPr>
      <dgm:t>
        <a:bodyPr/>
        <a:lstStyle/>
        <a:p>
          <a:r>
            <a:rPr lang="zh-TW" altLang="en-US" sz="1600" b="1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架構</a:t>
          </a:r>
        </a:p>
      </dgm:t>
    </dgm:pt>
    <dgm:pt modelId="{14BC5D35-6234-4A8A-9792-902935230E65}" type="parTrans" cxnId="{8566954E-BB93-4C43-AA02-D5B94E76D3FA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DE88B86-30B4-4A80-ACC8-F55EFB1688DE}" type="sibTrans" cxnId="{8566954E-BB93-4C43-AA02-D5B94E76D3FA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01B33CF-25CC-42DF-B8B7-B9A14078B7B8}">
      <dgm:prSet phldrT="[文字]" custT="1"/>
      <dgm:spPr>
        <a:solidFill>
          <a:srgbClr val="FFC167"/>
        </a:solidFill>
      </dgm:spPr>
      <dgm:t>
        <a:bodyPr/>
        <a:lstStyle/>
        <a:p>
          <a:r>
            <a: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結論</a:t>
          </a:r>
        </a:p>
      </dgm:t>
    </dgm:pt>
    <dgm:pt modelId="{38A73B45-3D9D-410F-AA2F-B5992323E377}" type="parTrans" cxnId="{02BF9627-C63B-4EDA-AC8F-D68426C96E36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CC23FE7-7F2F-4849-9DE0-00251C413709}" type="sibTrans" cxnId="{02BF9627-C63B-4EDA-AC8F-D68426C96E36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DDE35FB-303F-429E-8359-FB07B8F1EBE0}">
      <dgm:prSet phldrT="[文字]" custT="1"/>
      <dgm:spPr>
        <a:solidFill>
          <a:srgbClr val="FFC167"/>
        </a:solidFill>
      </dgm:spPr>
      <dgm:t>
        <a:bodyPr/>
        <a:lstStyle/>
        <a:p>
          <a:r>
            <a: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模型預測與選擇</a:t>
          </a:r>
        </a:p>
      </dgm:t>
    </dgm:pt>
    <dgm:pt modelId="{87AA2146-0883-4705-AB3E-F3D9B0203029}" type="parTrans" cxnId="{742E91C5-4A1D-4146-8D9B-AD30708E53EB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4B3821D-903E-45B2-8A72-404D8BE7DFF4}" type="sibTrans" cxnId="{742E91C5-4A1D-4146-8D9B-AD30708E53EB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9399E6B-9265-4F3A-8EFF-1062A21AF959}">
      <dgm:prSet phldrT="[文字]" custT="1"/>
      <dgm:spPr>
        <a:solidFill>
          <a:srgbClr val="FFC167"/>
        </a:solidFill>
      </dgm:spPr>
      <dgm:t>
        <a:bodyPr/>
        <a:lstStyle/>
        <a:p>
          <a:r>
            <a: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雲端自動化部署</a:t>
          </a:r>
        </a:p>
      </dgm:t>
    </dgm:pt>
    <dgm:pt modelId="{77228FCD-2D3B-4EB4-96B1-E4E6BB815478}" type="parTrans" cxnId="{A23D55F5-B4B6-4608-89FD-F25409937300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6A0E52C-B87A-469E-BDF8-95240EAE7BCE}" type="sibTrans" cxnId="{A23D55F5-B4B6-4608-89FD-F25409937300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AC40704-45B1-4FDF-A233-DDEBE97B25B7}">
      <dgm:prSet phldrT="[文字]" custT="1"/>
      <dgm:spPr>
        <a:solidFill>
          <a:srgbClr val="FFC167"/>
        </a:solidFill>
      </dgm:spPr>
      <dgm:t>
        <a:bodyPr/>
        <a:lstStyle/>
        <a:p>
          <a:r>
            <a:rPr lang="en-US" altLang="zh-TW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Line Bot </a:t>
          </a:r>
          <a:r>
            <a: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流程圖</a:t>
          </a:r>
        </a:p>
      </dgm:t>
    </dgm:pt>
    <dgm:pt modelId="{B42E112E-40C5-43C1-BF3B-4DF0B22C680E}" type="parTrans" cxnId="{217F03E5-2D46-4E31-9805-B35DF05575DC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9B573396-1E48-4026-8F90-E4937712A373}" type="sibTrans" cxnId="{217F03E5-2D46-4E31-9805-B35DF05575DC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5101BBB-E37D-4C1B-9045-C9AF31411E38}">
      <dgm:prSet phldrT="[文字]" custT="1"/>
      <dgm:spPr>
        <a:solidFill>
          <a:srgbClr val="FFC167"/>
        </a:solidFill>
      </dgm:spPr>
      <dgm:t>
        <a:bodyPr/>
        <a:lstStyle/>
        <a:p>
          <a:r>
            <a:rPr lang="zh-TW" altLang="en-US" sz="1200" b="1">
              <a:latin typeface="微軟正黑體" panose="020B0604030504040204" pitchFamily="34" charset="-120"/>
              <a:ea typeface="微軟正黑體" panose="020B0604030504040204" pitchFamily="34" charset="-120"/>
            </a:rPr>
            <a:t>資料蒐集、前處理</a:t>
          </a:r>
          <a:endParaRPr lang="zh-TW" altLang="en-US" sz="1200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EA59EBD-59DD-4F4C-A1FF-661EF95C4D1A}" type="parTrans" cxnId="{8B66131B-33D8-4BA7-9212-B5A719C460C9}">
      <dgm:prSet/>
      <dgm:spPr/>
      <dgm:t>
        <a:bodyPr/>
        <a:lstStyle/>
        <a:p>
          <a:endParaRPr lang="zh-TW" altLang="en-US"/>
        </a:p>
      </dgm:t>
    </dgm:pt>
    <dgm:pt modelId="{682C7028-6F8C-4D75-BFDD-B747E407B61B}" type="sibTrans" cxnId="{8B66131B-33D8-4BA7-9212-B5A719C460C9}">
      <dgm:prSet/>
      <dgm:spPr/>
      <dgm:t>
        <a:bodyPr/>
        <a:lstStyle/>
        <a:p>
          <a:endParaRPr lang="zh-TW" altLang="en-US"/>
        </a:p>
      </dgm:t>
    </dgm:pt>
    <dgm:pt modelId="{F3578712-BAD4-481B-BD87-E8EA85F2E5FE}" type="pres">
      <dgm:prSet presAssocID="{F82379D5-52CE-457F-B2C2-929572B67A68}" presName="Name0" presStyleCnt="0">
        <dgm:presLayoutVars>
          <dgm:dir/>
          <dgm:animLvl val="lvl"/>
          <dgm:resizeHandles val="exact"/>
        </dgm:presLayoutVars>
      </dgm:prSet>
      <dgm:spPr/>
    </dgm:pt>
    <dgm:pt modelId="{80D74C46-DF49-4C82-A42A-C9A3C915F63C}" type="pres">
      <dgm:prSet presAssocID="{560D414F-BB8A-4B99-9497-1C9D9896C5FC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FB0B9D30-51BD-483D-8D38-3F7F8BB5A446}" type="pres">
      <dgm:prSet presAssocID="{126178D4-38DD-409C-8BED-163F75223EFE}" presName="parTxOnlySpace" presStyleCnt="0"/>
      <dgm:spPr/>
    </dgm:pt>
    <dgm:pt modelId="{EBBFE6BB-5F95-45DA-9390-21946F188D79}" type="pres">
      <dgm:prSet presAssocID="{2641EF2E-D339-43B1-AF92-CD8292AE666B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EDA24BE0-2B7F-491B-93BB-8DF431C9B70F}" type="pres">
      <dgm:prSet presAssocID="{E5C7ED31-452C-4DA4-94FA-AE2162EB2C0F}" presName="parTxOnlySpace" presStyleCnt="0"/>
      <dgm:spPr/>
    </dgm:pt>
    <dgm:pt modelId="{5038DC57-9AB9-46B9-85BC-76A4F725BE29}" type="pres">
      <dgm:prSet presAssocID="{07308FD8-CA85-49D8-AC84-2E9AA30EA05F}" presName="parTxOnly" presStyleLbl="node1" presStyleIdx="2" presStyleCnt="8" custScaleX="149588" custScaleY="122167">
        <dgm:presLayoutVars>
          <dgm:chMax val="0"/>
          <dgm:chPref val="0"/>
          <dgm:bulletEnabled val="1"/>
        </dgm:presLayoutVars>
      </dgm:prSet>
      <dgm:spPr/>
    </dgm:pt>
    <dgm:pt modelId="{0905AA2F-CE2A-4D4A-A403-F8AAA5A9C956}" type="pres">
      <dgm:prSet presAssocID="{DDE88B86-30B4-4A80-ACC8-F55EFB1688DE}" presName="parTxOnlySpace" presStyleCnt="0"/>
      <dgm:spPr/>
    </dgm:pt>
    <dgm:pt modelId="{9639D836-2A9C-4BEA-89CC-36DA403D55CB}" type="pres">
      <dgm:prSet presAssocID="{85101BBB-E37D-4C1B-9045-C9AF31411E38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D7485EFA-6E50-424A-9664-67A7F55144FD}" type="pres">
      <dgm:prSet presAssocID="{682C7028-6F8C-4D75-BFDD-B747E407B61B}" presName="parTxOnlySpace" presStyleCnt="0"/>
      <dgm:spPr/>
    </dgm:pt>
    <dgm:pt modelId="{2FED60BC-45B8-4D54-956B-41F464BA11F7}" type="pres">
      <dgm:prSet presAssocID="{FDDE35FB-303F-429E-8359-FB07B8F1EBE0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2AA9F6EC-33A9-4912-84AB-B4C8C52C75A4}" type="pres">
      <dgm:prSet presAssocID="{84B3821D-903E-45B2-8A72-404D8BE7DFF4}" presName="parTxOnlySpace" presStyleCnt="0"/>
      <dgm:spPr/>
    </dgm:pt>
    <dgm:pt modelId="{94C09712-CAE5-464B-A200-70FAA88B38E3}" type="pres">
      <dgm:prSet presAssocID="{E9399E6B-9265-4F3A-8EFF-1062A21AF959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4B056BC3-D94A-4176-B98E-6DB7C3E147AB}" type="pres">
      <dgm:prSet presAssocID="{66A0E52C-B87A-469E-BDF8-95240EAE7BCE}" presName="parTxOnlySpace" presStyleCnt="0"/>
      <dgm:spPr/>
    </dgm:pt>
    <dgm:pt modelId="{D47F1814-D3D0-49C9-AE41-67C8BF88179E}" type="pres">
      <dgm:prSet presAssocID="{EAC40704-45B1-4FDF-A233-DDEBE97B25B7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B0BEF5DC-5B69-479F-B444-048FF30CE8D8}" type="pres">
      <dgm:prSet presAssocID="{9B573396-1E48-4026-8F90-E4937712A373}" presName="parTxOnlySpace" presStyleCnt="0"/>
      <dgm:spPr/>
    </dgm:pt>
    <dgm:pt modelId="{D302742F-8415-4B15-85FD-15EFDDD214DD}" type="pres">
      <dgm:prSet presAssocID="{301B33CF-25CC-42DF-B8B7-B9A14078B7B8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8B66131B-33D8-4BA7-9212-B5A719C460C9}" srcId="{F82379D5-52CE-457F-B2C2-929572B67A68}" destId="{85101BBB-E37D-4C1B-9045-C9AF31411E38}" srcOrd="3" destOrd="0" parTransId="{0EA59EBD-59DD-4F4C-A1FF-661EF95C4D1A}" sibTransId="{682C7028-6F8C-4D75-BFDD-B747E407B61B}"/>
    <dgm:cxn modelId="{02BF9627-C63B-4EDA-AC8F-D68426C96E36}" srcId="{F82379D5-52CE-457F-B2C2-929572B67A68}" destId="{301B33CF-25CC-42DF-B8B7-B9A14078B7B8}" srcOrd="7" destOrd="0" parTransId="{38A73B45-3D9D-410F-AA2F-B5992323E377}" sibTransId="{8CC23FE7-7F2F-4849-9DE0-00251C413709}"/>
    <dgm:cxn modelId="{EBD11F2D-AC48-413B-B35A-13D194E6EC4E}" type="presOf" srcId="{F82379D5-52CE-457F-B2C2-929572B67A68}" destId="{F3578712-BAD4-481B-BD87-E8EA85F2E5FE}" srcOrd="0" destOrd="0" presId="urn:microsoft.com/office/officeart/2005/8/layout/chevron1"/>
    <dgm:cxn modelId="{0EFAF441-F8DF-4B07-9FCF-B4D93E7A8381}" type="presOf" srcId="{2641EF2E-D339-43B1-AF92-CD8292AE666B}" destId="{EBBFE6BB-5F95-45DA-9390-21946F188D79}" srcOrd="0" destOrd="0" presId="urn:microsoft.com/office/officeart/2005/8/layout/chevron1"/>
    <dgm:cxn modelId="{1B1BE968-44C4-43B8-9688-07E6CB3A1244}" type="presOf" srcId="{E9399E6B-9265-4F3A-8EFF-1062A21AF959}" destId="{94C09712-CAE5-464B-A200-70FAA88B38E3}" srcOrd="0" destOrd="0" presId="urn:microsoft.com/office/officeart/2005/8/layout/chevron1"/>
    <dgm:cxn modelId="{8566954E-BB93-4C43-AA02-D5B94E76D3FA}" srcId="{F82379D5-52CE-457F-B2C2-929572B67A68}" destId="{07308FD8-CA85-49D8-AC84-2E9AA30EA05F}" srcOrd="2" destOrd="0" parTransId="{14BC5D35-6234-4A8A-9792-902935230E65}" sibTransId="{DDE88B86-30B4-4A80-ACC8-F55EFB1688DE}"/>
    <dgm:cxn modelId="{59684E77-27A0-40FA-A017-AB3EF3C053D4}" type="presOf" srcId="{301B33CF-25CC-42DF-B8B7-B9A14078B7B8}" destId="{D302742F-8415-4B15-85FD-15EFDDD214DD}" srcOrd="0" destOrd="0" presId="urn:microsoft.com/office/officeart/2005/8/layout/chevron1"/>
    <dgm:cxn modelId="{D051C582-402A-4B6A-AFF6-A6F471C3A43B}" type="presOf" srcId="{560D414F-BB8A-4B99-9497-1C9D9896C5FC}" destId="{80D74C46-DF49-4C82-A42A-C9A3C915F63C}" srcOrd="0" destOrd="0" presId="urn:microsoft.com/office/officeart/2005/8/layout/chevron1"/>
    <dgm:cxn modelId="{85314093-2E0A-4824-9054-BE8F7BC94ED5}" srcId="{F82379D5-52CE-457F-B2C2-929572B67A68}" destId="{560D414F-BB8A-4B99-9497-1C9D9896C5FC}" srcOrd="0" destOrd="0" parTransId="{99EFA67F-30E0-477F-81F4-16892B665CBC}" sibTransId="{126178D4-38DD-409C-8BED-163F75223EFE}"/>
    <dgm:cxn modelId="{4AB500A1-2C85-42ED-B975-B319D3AAB2FB}" type="presOf" srcId="{85101BBB-E37D-4C1B-9045-C9AF31411E38}" destId="{9639D836-2A9C-4BEA-89CC-36DA403D55CB}" srcOrd="0" destOrd="0" presId="urn:microsoft.com/office/officeart/2005/8/layout/chevron1"/>
    <dgm:cxn modelId="{742E91C5-4A1D-4146-8D9B-AD30708E53EB}" srcId="{F82379D5-52CE-457F-B2C2-929572B67A68}" destId="{FDDE35FB-303F-429E-8359-FB07B8F1EBE0}" srcOrd="4" destOrd="0" parTransId="{87AA2146-0883-4705-AB3E-F3D9B0203029}" sibTransId="{84B3821D-903E-45B2-8A72-404D8BE7DFF4}"/>
    <dgm:cxn modelId="{217F03E5-2D46-4E31-9805-B35DF05575DC}" srcId="{F82379D5-52CE-457F-B2C2-929572B67A68}" destId="{EAC40704-45B1-4FDF-A233-DDEBE97B25B7}" srcOrd="6" destOrd="0" parTransId="{B42E112E-40C5-43C1-BF3B-4DF0B22C680E}" sibTransId="{9B573396-1E48-4026-8F90-E4937712A373}"/>
    <dgm:cxn modelId="{0C65EAE6-C173-4671-8483-65A9A00A495B}" type="presOf" srcId="{07308FD8-CA85-49D8-AC84-2E9AA30EA05F}" destId="{5038DC57-9AB9-46B9-85BC-76A4F725BE29}" srcOrd="0" destOrd="0" presId="urn:microsoft.com/office/officeart/2005/8/layout/chevron1"/>
    <dgm:cxn modelId="{028FB6E7-28BE-48D4-9353-3D434C315722}" type="presOf" srcId="{FDDE35FB-303F-429E-8359-FB07B8F1EBE0}" destId="{2FED60BC-45B8-4D54-956B-41F464BA11F7}" srcOrd="0" destOrd="0" presId="urn:microsoft.com/office/officeart/2005/8/layout/chevron1"/>
    <dgm:cxn modelId="{A23D55F5-B4B6-4608-89FD-F25409937300}" srcId="{F82379D5-52CE-457F-B2C2-929572B67A68}" destId="{E9399E6B-9265-4F3A-8EFF-1062A21AF959}" srcOrd="5" destOrd="0" parTransId="{77228FCD-2D3B-4EB4-96B1-E4E6BB815478}" sibTransId="{66A0E52C-B87A-469E-BDF8-95240EAE7BCE}"/>
    <dgm:cxn modelId="{72E77CF5-F4C1-426F-8A19-CC7343396520}" type="presOf" srcId="{EAC40704-45B1-4FDF-A233-DDEBE97B25B7}" destId="{D47F1814-D3D0-49C9-AE41-67C8BF88179E}" srcOrd="0" destOrd="0" presId="urn:microsoft.com/office/officeart/2005/8/layout/chevron1"/>
    <dgm:cxn modelId="{D6421FFB-F0A6-4965-A44D-36B4CD9598B6}" srcId="{F82379D5-52CE-457F-B2C2-929572B67A68}" destId="{2641EF2E-D339-43B1-AF92-CD8292AE666B}" srcOrd="1" destOrd="0" parTransId="{2E888441-AC11-4CAC-888F-3E1993969B06}" sibTransId="{E5C7ED31-452C-4DA4-94FA-AE2162EB2C0F}"/>
    <dgm:cxn modelId="{AE611ABC-BA0F-4225-B3FC-321CD6C657C7}" type="presParOf" srcId="{F3578712-BAD4-481B-BD87-E8EA85F2E5FE}" destId="{80D74C46-DF49-4C82-A42A-C9A3C915F63C}" srcOrd="0" destOrd="0" presId="urn:microsoft.com/office/officeart/2005/8/layout/chevron1"/>
    <dgm:cxn modelId="{49477B3E-9A57-4BDF-A98A-9714180331E0}" type="presParOf" srcId="{F3578712-BAD4-481B-BD87-E8EA85F2E5FE}" destId="{FB0B9D30-51BD-483D-8D38-3F7F8BB5A446}" srcOrd="1" destOrd="0" presId="urn:microsoft.com/office/officeart/2005/8/layout/chevron1"/>
    <dgm:cxn modelId="{1B50C20E-9B09-4A5C-9914-CE7CB36E1847}" type="presParOf" srcId="{F3578712-BAD4-481B-BD87-E8EA85F2E5FE}" destId="{EBBFE6BB-5F95-45DA-9390-21946F188D79}" srcOrd="2" destOrd="0" presId="urn:microsoft.com/office/officeart/2005/8/layout/chevron1"/>
    <dgm:cxn modelId="{226BF4AC-996F-4605-AB54-E3DDAEEE7295}" type="presParOf" srcId="{F3578712-BAD4-481B-BD87-E8EA85F2E5FE}" destId="{EDA24BE0-2B7F-491B-93BB-8DF431C9B70F}" srcOrd="3" destOrd="0" presId="urn:microsoft.com/office/officeart/2005/8/layout/chevron1"/>
    <dgm:cxn modelId="{49E9E54F-3DD2-4FFD-AC3D-3814933FE6D1}" type="presParOf" srcId="{F3578712-BAD4-481B-BD87-E8EA85F2E5FE}" destId="{5038DC57-9AB9-46B9-85BC-76A4F725BE29}" srcOrd="4" destOrd="0" presId="urn:microsoft.com/office/officeart/2005/8/layout/chevron1"/>
    <dgm:cxn modelId="{7F0E043E-C8A0-4188-A692-575E23ABDDA2}" type="presParOf" srcId="{F3578712-BAD4-481B-BD87-E8EA85F2E5FE}" destId="{0905AA2F-CE2A-4D4A-A403-F8AAA5A9C956}" srcOrd="5" destOrd="0" presId="urn:microsoft.com/office/officeart/2005/8/layout/chevron1"/>
    <dgm:cxn modelId="{B77AFFCB-5C40-4363-AF37-9EE3F6286C7A}" type="presParOf" srcId="{F3578712-BAD4-481B-BD87-E8EA85F2E5FE}" destId="{9639D836-2A9C-4BEA-89CC-36DA403D55CB}" srcOrd="6" destOrd="0" presId="urn:microsoft.com/office/officeart/2005/8/layout/chevron1"/>
    <dgm:cxn modelId="{AEB9B161-ACFA-4317-9208-6A1C2A93E690}" type="presParOf" srcId="{F3578712-BAD4-481B-BD87-E8EA85F2E5FE}" destId="{D7485EFA-6E50-424A-9664-67A7F55144FD}" srcOrd="7" destOrd="0" presId="urn:microsoft.com/office/officeart/2005/8/layout/chevron1"/>
    <dgm:cxn modelId="{3F0FAA86-B9F6-4729-8843-6F7B1BA2894D}" type="presParOf" srcId="{F3578712-BAD4-481B-BD87-E8EA85F2E5FE}" destId="{2FED60BC-45B8-4D54-956B-41F464BA11F7}" srcOrd="8" destOrd="0" presId="urn:microsoft.com/office/officeart/2005/8/layout/chevron1"/>
    <dgm:cxn modelId="{BBC7102D-4E07-4F0E-9D07-57B298ECB3CC}" type="presParOf" srcId="{F3578712-BAD4-481B-BD87-E8EA85F2E5FE}" destId="{2AA9F6EC-33A9-4912-84AB-B4C8C52C75A4}" srcOrd="9" destOrd="0" presId="urn:microsoft.com/office/officeart/2005/8/layout/chevron1"/>
    <dgm:cxn modelId="{4B29FC54-AF46-4800-A84C-76BC7D7D5D09}" type="presParOf" srcId="{F3578712-BAD4-481B-BD87-E8EA85F2E5FE}" destId="{94C09712-CAE5-464B-A200-70FAA88B38E3}" srcOrd="10" destOrd="0" presId="urn:microsoft.com/office/officeart/2005/8/layout/chevron1"/>
    <dgm:cxn modelId="{585FE277-FB53-4F52-A957-6CF3EB5E7F65}" type="presParOf" srcId="{F3578712-BAD4-481B-BD87-E8EA85F2E5FE}" destId="{4B056BC3-D94A-4176-B98E-6DB7C3E147AB}" srcOrd="11" destOrd="0" presId="urn:microsoft.com/office/officeart/2005/8/layout/chevron1"/>
    <dgm:cxn modelId="{5130C9A4-C1AC-4A1F-A2C9-C4D1E6F1BAE9}" type="presParOf" srcId="{F3578712-BAD4-481B-BD87-E8EA85F2E5FE}" destId="{D47F1814-D3D0-49C9-AE41-67C8BF88179E}" srcOrd="12" destOrd="0" presId="urn:microsoft.com/office/officeart/2005/8/layout/chevron1"/>
    <dgm:cxn modelId="{083BBCA7-6B5F-49E6-B92E-B7816DEB3D2C}" type="presParOf" srcId="{F3578712-BAD4-481B-BD87-E8EA85F2E5FE}" destId="{B0BEF5DC-5B69-479F-B444-048FF30CE8D8}" srcOrd="13" destOrd="0" presId="urn:microsoft.com/office/officeart/2005/8/layout/chevron1"/>
    <dgm:cxn modelId="{DC242EF1-86F3-48F0-AE08-CA1D9C1E1058}" type="presParOf" srcId="{F3578712-BAD4-481B-BD87-E8EA85F2E5FE}" destId="{D302742F-8415-4B15-85FD-15EFDDD214DD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F82379D5-52CE-457F-B2C2-929572B67A68}" type="doc">
      <dgm:prSet loTypeId="urn:microsoft.com/office/officeart/2005/8/layout/chevron1" loCatId="process" qsTypeId="urn:microsoft.com/office/officeart/2005/8/quickstyle/simple3" qsCatId="simple" csTypeId="urn:microsoft.com/office/officeart/2005/8/colors/accent1_2" csCatId="accent1" phldr="1"/>
      <dgm:spPr/>
    </dgm:pt>
    <dgm:pt modelId="{560D414F-BB8A-4B99-9497-1C9D9896C5FC}">
      <dgm:prSet phldrT="[文字]" custT="1"/>
      <dgm:spPr>
        <a:solidFill>
          <a:srgbClr val="FFC167"/>
        </a:solidFill>
      </dgm:spPr>
      <dgm:t>
        <a:bodyPr/>
        <a:lstStyle/>
        <a:p>
          <a:r>
            <a: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提案動機</a:t>
          </a:r>
          <a:endParaRPr lang="en-US" altLang="zh-TW" sz="1200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99EFA67F-30E0-477F-81F4-16892B665CBC}" type="parTrans" cxnId="{85314093-2E0A-4824-9054-BE8F7BC94ED5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26178D4-38DD-409C-8BED-163F75223EFE}" type="sibTrans" cxnId="{85314093-2E0A-4824-9054-BE8F7BC94ED5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641EF2E-D339-43B1-AF92-CD8292AE666B}">
      <dgm:prSet phldrT="[文字]" custT="1"/>
      <dgm:spPr>
        <a:solidFill>
          <a:srgbClr val="FFC167"/>
        </a:solidFill>
      </dgm:spPr>
      <dgm:t>
        <a:bodyPr/>
        <a:lstStyle/>
        <a:p>
          <a:r>
            <a: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成果展示</a:t>
          </a:r>
        </a:p>
      </dgm:t>
    </dgm:pt>
    <dgm:pt modelId="{2E888441-AC11-4CAC-888F-3E1993969B06}" type="parTrans" cxnId="{D6421FFB-F0A6-4965-A44D-36B4CD9598B6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5C7ED31-452C-4DA4-94FA-AE2162EB2C0F}" type="sibTrans" cxnId="{D6421FFB-F0A6-4965-A44D-36B4CD9598B6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7308FD8-CA85-49D8-AC84-2E9AA30EA05F}">
      <dgm:prSet phldrT="[文字]" custT="1"/>
      <dgm:spPr>
        <a:solidFill>
          <a:srgbClr val="FFC167"/>
        </a:solidFill>
      </dgm:spPr>
      <dgm:t>
        <a:bodyPr/>
        <a:lstStyle/>
        <a:p>
          <a:r>
            <a: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架構</a:t>
          </a:r>
        </a:p>
      </dgm:t>
    </dgm:pt>
    <dgm:pt modelId="{14BC5D35-6234-4A8A-9792-902935230E65}" type="parTrans" cxnId="{8566954E-BB93-4C43-AA02-D5B94E76D3FA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DE88B86-30B4-4A80-ACC8-F55EFB1688DE}" type="sibTrans" cxnId="{8566954E-BB93-4C43-AA02-D5B94E76D3FA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01B33CF-25CC-42DF-B8B7-B9A14078B7B8}">
      <dgm:prSet phldrT="[文字]" custT="1"/>
      <dgm:spPr>
        <a:solidFill>
          <a:srgbClr val="FFC167"/>
        </a:solidFill>
      </dgm:spPr>
      <dgm:t>
        <a:bodyPr/>
        <a:lstStyle/>
        <a:p>
          <a:r>
            <a: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結論</a:t>
          </a:r>
        </a:p>
      </dgm:t>
    </dgm:pt>
    <dgm:pt modelId="{38A73B45-3D9D-410F-AA2F-B5992323E377}" type="parTrans" cxnId="{02BF9627-C63B-4EDA-AC8F-D68426C96E36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CC23FE7-7F2F-4849-9DE0-00251C413709}" type="sibTrans" cxnId="{02BF9627-C63B-4EDA-AC8F-D68426C96E36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DDE35FB-303F-429E-8359-FB07B8F1EBE0}">
      <dgm:prSet phldrT="[文字]" custT="1"/>
      <dgm:spPr>
        <a:solidFill>
          <a:srgbClr val="FFC167"/>
        </a:solidFill>
      </dgm:spPr>
      <dgm:t>
        <a:bodyPr/>
        <a:lstStyle/>
        <a:p>
          <a:r>
            <a: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模型預測與選擇</a:t>
          </a:r>
        </a:p>
      </dgm:t>
    </dgm:pt>
    <dgm:pt modelId="{87AA2146-0883-4705-AB3E-F3D9B0203029}" type="parTrans" cxnId="{742E91C5-4A1D-4146-8D9B-AD30708E53EB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4B3821D-903E-45B2-8A72-404D8BE7DFF4}" type="sibTrans" cxnId="{742E91C5-4A1D-4146-8D9B-AD30708E53EB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9399E6B-9265-4F3A-8EFF-1062A21AF959}">
      <dgm:prSet phldrT="[文字]" custT="1"/>
      <dgm:spPr>
        <a:solidFill>
          <a:srgbClr val="FFC167"/>
        </a:solidFill>
      </dgm:spPr>
      <dgm:t>
        <a:bodyPr/>
        <a:lstStyle/>
        <a:p>
          <a:r>
            <a: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雲端自動化部署</a:t>
          </a:r>
        </a:p>
      </dgm:t>
    </dgm:pt>
    <dgm:pt modelId="{77228FCD-2D3B-4EB4-96B1-E4E6BB815478}" type="parTrans" cxnId="{A23D55F5-B4B6-4608-89FD-F25409937300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6A0E52C-B87A-469E-BDF8-95240EAE7BCE}" type="sibTrans" cxnId="{A23D55F5-B4B6-4608-89FD-F25409937300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AC40704-45B1-4FDF-A233-DDEBE97B25B7}">
      <dgm:prSet phldrT="[文字]" custT="1"/>
      <dgm:spPr>
        <a:solidFill>
          <a:srgbClr val="FFC167"/>
        </a:solidFill>
      </dgm:spPr>
      <dgm:t>
        <a:bodyPr/>
        <a:lstStyle/>
        <a:p>
          <a:r>
            <a:rPr lang="en-US" altLang="zh-TW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Line Bot </a:t>
          </a:r>
          <a:r>
            <a: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流程圖</a:t>
          </a:r>
        </a:p>
      </dgm:t>
    </dgm:pt>
    <dgm:pt modelId="{B42E112E-40C5-43C1-BF3B-4DF0B22C680E}" type="parTrans" cxnId="{217F03E5-2D46-4E31-9805-B35DF05575DC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9B573396-1E48-4026-8F90-E4937712A373}" type="sibTrans" cxnId="{217F03E5-2D46-4E31-9805-B35DF05575DC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5101BBB-E37D-4C1B-9045-C9AF31411E38}">
      <dgm:prSet phldrT="[文字]" custT="1"/>
      <dgm:spPr>
        <a:solidFill>
          <a:srgbClr val="FFC167"/>
        </a:solidFill>
      </dgm:spPr>
      <dgm:t>
        <a:bodyPr/>
        <a:lstStyle/>
        <a:p>
          <a:r>
            <a:rPr lang="zh-TW" altLang="en-US" sz="1200" b="1">
              <a:latin typeface="微軟正黑體" panose="020B0604030504040204" pitchFamily="34" charset="-120"/>
              <a:ea typeface="微軟正黑體" panose="020B0604030504040204" pitchFamily="34" charset="-120"/>
            </a:rPr>
            <a:t>資料蒐集、前處理</a:t>
          </a:r>
          <a:endParaRPr lang="zh-TW" altLang="en-US" sz="1200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EA59EBD-59DD-4F4C-A1FF-661EF95C4D1A}" type="parTrans" cxnId="{8B66131B-33D8-4BA7-9212-B5A719C460C9}">
      <dgm:prSet/>
      <dgm:spPr/>
      <dgm:t>
        <a:bodyPr/>
        <a:lstStyle/>
        <a:p>
          <a:endParaRPr lang="zh-TW" altLang="en-US"/>
        </a:p>
      </dgm:t>
    </dgm:pt>
    <dgm:pt modelId="{682C7028-6F8C-4D75-BFDD-B747E407B61B}" type="sibTrans" cxnId="{8B66131B-33D8-4BA7-9212-B5A719C460C9}">
      <dgm:prSet/>
      <dgm:spPr/>
      <dgm:t>
        <a:bodyPr/>
        <a:lstStyle/>
        <a:p>
          <a:endParaRPr lang="zh-TW" altLang="en-US"/>
        </a:p>
      </dgm:t>
    </dgm:pt>
    <dgm:pt modelId="{F3578712-BAD4-481B-BD87-E8EA85F2E5FE}" type="pres">
      <dgm:prSet presAssocID="{F82379D5-52CE-457F-B2C2-929572B67A68}" presName="Name0" presStyleCnt="0">
        <dgm:presLayoutVars>
          <dgm:dir/>
          <dgm:animLvl val="lvl"/>
          <dgm:resizeHandles val="exact"/>
        </dgm:presLayoutVars>
      </dgm:prSet>
      <dgm:spPr/>
    </dgm:pt>
    <dgm:pt modelId="{80D74C46-DF49-4C82-A42A-C9A3C915F63C}" type="pres">
      <dgm:prSet presAssocID="{560D414F-BB8A-4B99-9497-1C9D9896C5FC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FB0B9D30-51BD-483D-8D38-3F7F8BB5A446}" type="pres">
      <dgm:prSet presAssocID="{126178D4-38DD-409C-8BED-163F75223EFE}" presName="parTxOnlySpace" presStyleCnt="0"/>
      <dgm:spPr/>
    </dgm:pt>
    <dgm:pt modelId="{EBBFE6BB-5F95-45DA-9390-21946F188D79}" type="pres">
      <dgm:prSet presAssocID="{2641EF2E-D339-43B1-AF92-CD8292AE666B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EDA24BE0-2B7F-491B-93BB-8DF431C9B70F}" type="pres">
      <dgm:prSet presAssocID="{E5C7ED31-452C-4DA4-94FA-AE2162EB2C0F}" presName="parTxOnlySpace" presStyleCnt="0"/>
      <dgm:spPr/>
    </dgm:pt>
    <dgm:pt modelId="{5038DC57-9AB9-46B9-85BC-76A4F725BE29}" type="pres">
      <dgm:prSet presAssocID="{07308FD8-CA85-49D8-AC84-2E9AA30EA05F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0905AA2F-CE2A-4D4A-A403-F8AAA5A9C956}" type="pres">
      <dgm:prSet presAssocID="{DDE88B86-30B4-4A80-ACC8-F55EFB1688DE}" presName="parTxOnlySpace" presStyleCnt="0"/>
      <dgm:spPr/>
    </dgm:pt>
    <dgm:pt modelId="{9639D836-2A9C-4BEA-89CC-36DA403D55CB}" type="pres">
      <dgm:prSet presAssocID="{85101BBB-E37D-4C1B-9045-C9AF31411E38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D7485EFA-6E50-424A-9664-67A7F55144FD}" type="pres">
      <dgm:prSet presAssocID="{682C7028-6F8C-4D75-BFDD-B747E407B61B}" presName="parTxOnlySpace" presStyleCnt="0"/>
      <dgm:spPr/>
    </dgm:pt>
    <dgm:pt modelId="{2FED60BC-45B8-4D54-956B-41F464BA11F7}" type="pres">
      <dgm:prSet presAssocID="{FDDE35FB-303F-429E-8359-FB07B8F1EBE0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2AA9F6EC-33A9-4912-84AB-B4C8C52C75A4}" type="pres">
      <dgm:prSet presAssocID="{84B3821D-903E-45B2-8A72-404D8BE7DFF4}" presName="parTxOnlySpace" presStyleCnt="0"/>
      <dgm:spPr/>
    </dgm:pt>
    <dgm:pt modelId="{94C09712-CAE5-464B-A200-70FAA88B38E3}" type="pres">
      <dgm:prSet presAssocID="{E9399E6B-9265-4F3A-8EFF-1062A21AF959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4B056BC3-D94A-4176-B98E-6DB7C3E147AB}" type="pres">
      <dgm:prSet presAssocID="{66A0E52C-B87A-469E-BDF8-95240EAE7BCE}" presName="parTxOnlySpace" presStyleCnt="0"/>
      <dgm:spPr/>
    </dgm:pt>
    <dgm:pt modelId="{D47F1814-D3D0-49C9-AE41-67C8BF88179E}" type="pres">
      <dgm:prSet presAssocID="{EAC40704-45B1-4FDF-A233-DDEBE97B25B7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B0BEF5DC-5B69-479F-B444-048FF30CE8D8}" type="pres">
      <dgm:prSet presAssocID="{9B573396-1E48-4026-8F90-E4937712A373}" presName="parTxOnlySpace" presStyleCnt="0"/>
      <dgm:spPr/>
    </dgm:pt>
    <dgm:pt modelId="{D302742F-8415-4B15-85FD-15EFDDD214DD}" type="pres">
      <dgm:prSet presAssocID="{301B33CF-25CC-42DF-B8B7-B9A14078B7B8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8B66131B-33D8-4BA7-9212-B5A719C460C9}" srcId="{F82379D5-52CE-457F-B2C2-929572B67A68}" destId="{85101BBB-E37D-4C1B-9045-C9AF31411E38}" srcOrd="3" destOrd="0" parTransId="{0EA59EBD-59DD-4F4C-A1FF-661EF95C4D1A}" sibTransId="{682C7028-6F8C-4D75-BFDD-B747E407B61B}"/>
    <dgm:cxn modelId="{02BF9627-C63B-4EDA-AC8F-D68426C96E36}" srcId="{F82379D5-52CE-457F-B2C2-929572B67A68}" destId="{301B33CF-25CC-42DF-B8B7-B9A14078B7B8}" srcOrd="7" destOrd="0" parTransId="{38A73B45-3D9D-410F-AA2F-B5992323E377}" sibTransId="{8CC23FE7-7F2F-4849-9DE0-00251C413709}"/>
    <dgm:cxn modelId="{EBD11F2D-AC48-413B-B35A-13D194E6EC4E}" type="presOf" srcId="{F82379D5-52CE-457F-B2C2-929572B67A68}" destId="{F3578712-BAD4-481B-BD87-E8EA85F2E5FE}" srcOrd="0" destOrd="0" presId="urn:microsoft.com/office/officeart/2005/8/layout/chevron1"/>
    <dgm:cxn modelId="{0EFAF441-F8DF-4B07-9FCF-B4D93E7A8381}" type="presOf" srcId="{2641EF2E-D339-43B1-AF92-CD8292AE666B}" destId="{EBBFE6BB-5F95-45DA-9390-21946F188D79}" srcOrd="0" destOrd="0" presId="urn:microsoft.com/office/officeart/2005/8/layout/chevron1"/>
    <dgm:cxn modelId="{1B1BE968-44C4-43B8-9688-07E6CB3A1244}" type="presOf" srcId="{E9399E6B-9265-4F3A-8EFF-1062A21AF959}" destId="{94C09712-CAE5-464B-A200-70FAA88B38E3}" srcOrd="0" destOrd="0" presId="urn:microsoft.com/office/officeart/2005/8/layout/chevron1"/>
    <dgm:cxn modelId="{8566954E-BB93-4C43-AA02-D5B94E76D3FA}" srcId="{F82379D5-52CE-457F-B2C2-929572B67A68}" destId="{07308FD8-CA85-49D8-AC84-2E9AA30EA05F}" srcOrd="2" destOrd="0" parTransId="{14BC5D35-6234-4A8A-9792-902935230E65}" sibTransId="{DDE88B86-30B4-4A80-ACC8-F55EFB1688DE}"/>
    <dgm:cxn modelId="{59684E77-27A0-40FA-A017-AB3EF3C053D4}" type="presOf" srcId="{301B33CF-25CC-42DF-B8B7-B9A14078B7B8}" destId="{D302742F-8415-4B15-85FD-15EFDDD214DD}" srcOrd="0" destOrd="0" presId="urn:microsoft.com/office/officeart/2005/8/layout/chevron1"/>
    <dgm:cxn modelId="{D051C582-402A-4B6A-AFF6-A6F471C3A43B}" type="presOf" srcId="{560D414F-BB8A-4B99-9497-1C9D9896C5FC}" destId="{80D74C46-DF49-4C82-A42A-C9A3C915F63C}" srcOrd="0" destOrd="0" presId="urn:microsoft.com/office/officeart/2005/8/layout/chevron1"/>
    <dgm:cxn modelId="{85314093-2E0A-4824-9054-BE8F7BC94ED5}" srcId="{F82379D5-52CE-457F-B2C2-929572B67A68}" destId="{560D414F-BB8A-4B99-9497-1C9D9896C5FC}" srcOrd="0" destOrd="0" parTransId="{99EFA67F-30E0-477F-81F4-16892B665CBC}" sibTransId="{126178D4-38DD-409C-8BED-163F75223EFE}"/>
    <dgm:cxn modelId="{4AB500A1-2C85-42ED-B975-B319D3AAB2FB}" type="presOf" srcId="{85101BBB-E37D-4C1B-9045-C9AF31411E38}" destId="{9639D836-2A9C-4BEA-89CC-36DA403D55CB}" srcOrd="0" destOrd="0" presId="urn:microsoft.com/office/officeart/2005/8/layout/chevron1"/>
    <dgm:cxn modelId="{742E91C5-4A1D-4146-8D9B-AD30708E53EB}" srcId="{F82379D5-52CE-457F-B2C2-929572B67A68}" destId="{FDDE35FB-303F-429E-8359-FB07B8F1EBE0}" srcOrd="4" destOrd="0" parTransId="{87AA2146-0883-4705-AB3E-F3D9B0203029}" sibTransId="{84B3821D-903E-45B2-8A72-404D8BE7DFF4}"/>
    <dgm:cxn modelId="{217F03E5-2D46-4E31-9805-B35DF05575DC}" srcId="{F82379D5-52CE-457F-B2C2-929572B67A68}" destId="{EAC40704-45B1-4FDF-A233-DDEBE97B25B7}" srcOrd="6" destOrd="0" parTransId="{B42E112E-40C5-43C1-BF3B-4DF0B22C680E}" sibTransId="{9B573396-1E48-4026-8F90-E4937712A373}"/>
    <dgm:cxn modelId="{0C65EAE6-C173-4671-8483-65A9A00A495B}" type="presOf" srcId="{07308FD8-CA85-49D8-AC84-2E9AA30EA05F}" destId="{5038DC57-9AB9-46B9-85BC-76A4F725BE29}" srcOrd="0" destOrd="0" presId="urn:microsoft.com/office/officeart/2005/8/layout/chevron1"/>
    <dgm:cxn modelId="{028FB6E7-28BE-48D4-9353-3D434C315722}" type="presOf" srcId="{FDDE35FB-303F-429E-8359-FB07B8F1EBE0}" destId="{2FED60BC-45B8-4D54-956B-41F464BA11F7}" srcOrd="0" destOrd="0" presId="urn:microsoft.com/office/officeart/2005/8/layout/chevron1"/>
    <dgm:cxn modelId="{A23D55F5-B4B6-4608-89FD-F25409937300}" srcId="{F82379D5-52CE-457F-B2C2-929572B67A68}" destId="{E9399E6B-9265-4F3A-8EFF-1062A21AF959}" srcOrd="5" destOrd="0" parTransId="{77228FCD-2D3B-4EB4-96B1-E4E6BB815478}" sibTransId="{66A0E52C-B87A-469E-BDF8-95240EAE7BCE}"/>
    <dgm:cxn modelId="{72E77CF5-F4C1-426F-8A19-CC7343396520}" type="presOf" srcId="{EAC40704-45B1-4FDF-A233-DDEBE97B25B7}" destId="{D47F1814-D3D0-49C9-AE41-67C8BF88179E}" srcOrd="0" destOrd="0" presId="urn:microsoft.com/office/officeart/2005/8/layout/chevron1"/>
    <dgm:cxn modelId="{D6421FFB-F0A6-4965-A44D-36B4CD9598B6}" srcId="{F82379D5-52CE-457F-B2C2-929572B67A68}" destId="{2641EF2E-D339-43B1-AF92-CD8292AE666B}" srcOrd="1" destOrd="0" parTransId="{2E888441-AC11-4CAC-888F-3E1993969B06}" sibTransId="{E5C7ED31-452C-4DA4-94FA-AE2162EB2C0F}"/>
    <dgm:cxn modelId="{AE611ABC-BA0F-4225-B3FC-321CD6C657C7}" type="presParOf" srcId="{F3578712-BAD4-481B-BD87-E8EA85F2E5FE}" destId="{80D74C46-DF49-4C82-A42A-C9A3C915F63C}" srcOrd="0" destOrd="0" presId="urn:microsoft.com/office/officeart/2005/8/layout/chevron1"/>
    <dgm:cxn modelId="{49477B3E-9A57-4BDF-A98A-9714180331E0}" type="presParOf" srcId="{F3578712-BAD4-481B-BD87-E8EA85F2E5FE}" destId="{FB0B9D30-51BD-483D-8D38-3F7F8BB5A446}" srcOrd="1" destOrd="0" presId="urn:microsoft.com/office/officeart/2005/8/layout/chevron1"/>
    <dgm:cxn modelId="{1B50C20E-9B09-4A5C-9914-CE7CB36E1847}" type="presParOf" srcId="{F3578712-BAD4-481B-BD87-E8EA85F2E5FE}" destId="{EBBFE6BB-5F95-45DA-9390-21946F188D79}" srcOrd="2" destOrd="0" presId="urn:microsoft.com/office/officeart/2005/8/layout/chevron1"/>
    <dgm:cxn modelId="{226BF4AC-996F-4605-AB54-E3DDAEEE7295}" type="presParOf" srcId="{F3578712-BAD4-481B-BD87-E8EA85F2E5FE}" destId="{EDA24BE0-2B7F-491B-93BB-8DF431C9B70F}" srcOrd="3" destOrd="0" presId="urn:microsoft.com/office/officeart/2005/8/layout/chevron1"/>
    <dgm:cxn modelId="{49E9E54F-3DD2-4FFD-AC3D-3814933FE6D1}" type="presParOf" srcId="{F3578712-BAD4-481B-BD87-E8EA85F2E5FE}" destId="{5038DC57-9AB9-46B9-85BC-76A4F725BE29}" srcOrd="4" destOrd="0" presId="urn:microsoft.com/office/officeart/2005/8/layout/chevron1"/>
    <dgm:cxn modelId="{7F0E043E-C8A0-4188-A692-575E23ABDDA2}" type="presParOf" srcId="{F3578712-BAD4-481B-BD87-E8EA85F2E5FE}" destId="{0905AA2F-CE2A-4D4A-A403-F8AAA5A9C956}" srcOrd="5" destOrd="0" presId="urn:microsoft.com/office/officeart/2005/8/layout/chevron1"/>
    <dgm:cxn modelId="{B77AFFCB-5C40-4363-AF37-9EE3F6286C7A}" type="presParOf" srcId="{F3578712-BAD4-481B-BD87-E8EA85F2E5FE}" destId="{9639D836-2A9C-4BEA-89CC-36DA403D55CB}" srcOrd="6" destOrd="0" presId="urn:microsoft.com/office/officeart/2005/8/layout/chevron1"/>
    <dgm:cxn modelId="{AEB9B161-ACFA-4317-9208-6A1C2A93E690}" type="presParOf" srcId="{F3578712-BAD4-481B-BD87-E8EA85F2E5FE}" destId="{D7485EFA-6E50-424A-9664-67A7F55144FD}" srcOrd="7" destOrd="0" presId="urn:microsoft.com/office/officeart/2005/8/layout/chevron1"/>
    <dgm:cxn modelId="{3F0FAA86-B9F6-4729-8843-6F7B1BA2894D}" type="presParOf" srcId="{F3578712-BAD4-481B-BD87-E8EA85F2E5FE}" destId="{2FED60BC-45B8-4D54-956B-41F464BA11F7}" srcOrd="8" destOrd="0" presId="urn:microsoft.com/office/officeart/2005/8/layout/chevron1"/>
    <dgm:cxn modelId="{BBC7102D-4E07-4F0E-9D07-57B298ECB3CC}" type="presParOf" srcId="{F3578712-BAD4-481B-BD87-E8EA85F2E5FE}" destId="{2AA9F6EC-33A9-4912-84AB-B4C8C52C75A4}" srcOrd="9" destOrd="0" presId="urn:microsoft.com/office/officeart/2005/8/layout/chevron1"/>
    <dgm:cxn modelId="{4B29FC54-AF46-4800-A84C-76BC7D7D5D09}" type="presParOf" srcId="{F3578712-BAD4-481B-BD87-E8EA85F2E5FE}" destId="{94C09712-CAE5-464B-A200-70FAA88B38E3}" srcOrd="10" destOrd="0" presId="urn:microsoft.com/office/officeart/2005/8/layout/chevron1"/>
    <dgm:cxn modelId="{585FE277-FB53-4F52-A957-6CF3EB5E7F65}" type="presParOf" srcId="{F3578712-BAD4-481B-BD87-E8EA85F2E5FE}" destId="{4B056BC3-D94A-4176-B98E-6DB7C3E147AB}" srcOrd="11" destOrd="0" presId="urn:microsoft.com/office/officeart/2005/8/layout/chevron1"/>
    <dgm:cxn modelId="{5130C9A4-C1AC-4A1F-A2C9-C4D1E6F1BAE9}" type="presParOf" srcId="{F3578712-BAD4-481B-BD87-E8EA85F2E5FE}" destId="{D47F1814-D3D0-49C9-AE41-67C8BF88179E}" srcOrd="12" destOrd="0" presId="urn:microsoft.com/office/officeart/2005/8/layout/chevron1"/>
    <dgm:cxn modelId="{083BBCA7-6B5F-49E6-B92E-B7816DEB3D2C}" type="presParOf" srcId="{F3578712-BAD4-481B-BD87-E8EA85F2E5FE}" destId="{B0BEF5DC-5B69-479F-B444-048FF30CE8D8}" srcOrd="13" destOrd="0" presId="urn:microsoft.com/office/officeart/2005/8/layout/chevron1"/>
    <dgm:cxn modelId="{DC242EF1-86F3-48F0-AE08-CA1D9C1E1058}" type="presParOf" srcId="{F3578712-BAD4-481B-BD87-E8EA85F2E5FE}" destId="{D302742F-8415-4B15-85FD-15EFDDD214DD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F82379D5-52CE-457F-B2C2-929572B67A68}" type="doc">
      <dgm:prSet loTypeId="urn:microsoft.com/office/officeart/2005/8/layout/chevron1" loCatId="process" qsTypeId="urn:microsoft.com/office/officeart/2005/8/quickstyle/simple3" qsCatId="simple" csTypeId="urn:microsoft.com/office/officeart/2005/8/colors/accent1_2" csCatId="accent1" phldr="1"/>
      <dgm:spPr/>
    </dgm:pt>
    <dgm:pt modelId="{560D414F-BB8A-4B99-9497-1C9D9896C5FC}">
      <dgm:prSet phldrT="[文字]" custT="1"/>
      <dgm:spPr>
        <a:solidFill>
          <a:srgbClr val="39996E"/>
        </a:solidFill>
      </dgm:spPr>
      <dgm:t>
        <a:bodyPr/>
        <a:lstStyle/>
        <a:p>
          <a:r>
            <a:rPr lang="zh-TW" altLang="en-US" sz="1600" b="1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提案動機</a:t>
          </a:r>
          <a:endParaRPr lang="en-US" altLang="zh-TW" sz="1600" b="1" dirty="0">
            <a:solidFill>
              <a:schemeClr val="tx2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99EFA67F-30E0-477F-81F4-16892B665CBC}" type="parTrans" cxnId="{85314093-2E0A-4824-9054-BE8F7BC94ED5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26178D4-38DD-409C-8BED-163F75223EFE}" type="sibTrans" cxnId="{85314093-2E0A-4824-9054-BE8F7BC94ED5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641EF2E-D339-43B1-AF92-CD8292AE666B}">
      <dgm:prSet phldrT="[文字]" custT="1"/>
      <dgm:spPr>
        <a:solidFill>
          <a:srgbClr val="FFC167"/>
        </a:solidFill>
      </dgm:spPr>
      <dgm:t>
        <a:bodyPr/>
        <a:lstStyle/>
        <a:p>
          <a:r>
            <a: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成果展示</a:t>
          </a:r>
        </a:p>
      </dgm:t>
    </dgm:pt>
    <dgm:pt modelId="{2E888441-AC11-4CAC-888F-3E1993969B06}" type="parTrans" cxnId="{D6421FFB-F0A6-4965-A44D-36B4CD9598B6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5C7ED31-452C-4DA4-94FA-AE2162EB2C0F}" type="sibTrans" cxnId="{D6421FFB-F0A6-4965-A44D-36B4CD9598B6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7308FD8-CA85-49D8-AC84-2E9AA30EA05F}">
      <dgm:prSet phldrT="[文字]" custT="1"/>
      <dgm:spPr>
        <a:solidFill>
          <a:srgbClr val="FFC167"/>
        </a:solidFill>
      </dgm:spPr>
      <dgm:t>
        <a:bodyPr/>
        <a:lstStyle/>
        <a:p>
          <a:r>
            <a: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架構</a:t>
          </a:r>
        </a:p>
      </dgm:t>
    </dgm:pt>
    <dgm:pt modelId="{14BC5D35-6234-4A8A-9792-902935230E65}" type="parTrans" cxnId="{8566954E-BB93-4C43-AA02-D5B94E76D3FA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DE88B86-30B4-4A80-ACC8-F55EFB1688DE}" type="sibTrans" cxnId="{8566954E-BB93-4C43-AA02-D5B94E76D3FA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01B33CF-25CC-42DF-B8B7-B9A14078B7B8}">
      <dgm:prSet phldrT="[文字]" custT="1"/>
      <dgm:spPr>
        <a:solidFill>
          <a:srgbClr val="FFC167"/>
        </a:solidFill>
      </dgm:spPr>
      <dgm:t>
        <a:bodyPr/>
        <a:lstStyle/>
        <a:p>
          <a:r>
            <a: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結論</a:t>
          </a:r>
        </a:p>
      </dgm:t>
    </dgm:pt>
    <dgm:pt modelId="{38A73B45-3D9D-410F-AA2F-B5992323E377}" type="parTrans" cxnId="{02BF9627-C63B-4EDA-AC8F-D68426C96E36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CC23FE7-7F2F-4849-9DE0-00251C413709}" type="sibTrans" cxnId="{02BF9627-C63B-4EDA-AC8F-D68426C96E36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DDE35FB-303F-429E-8359-FB07B8F1EBE0}">
      <dgm:prSet phldrT="[文字]" custT="1"/>
      <dgm:spPr>
        <a:solidFill>
          <a:srgbClr val="FFC167"/>
        </a:solidFill>
      </dgm:spPr>
      <dgm:t>
        <a:bodyPr/>
        <a:lstStyle/>
        <a:p>
          <a:r>
            <a: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模型預測與選擇</a:t>
          </a:r>
        </a:p>
      </dgm:t>
    </dgm:pt>
    <dgm:pt modelId="{87AA2146-0883-4705-AB3E-F3D9B0203029}" type="parTrans" cxnId="{742E91C5-4A1D-4146-8D9B-AD30708E53EB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4B3821D-903E-45B2-8A72-404D8BE7DFF4}" type="sibTrans" cxnId="{742E91C5-4A1D-4146-8D9B-AD30708E53EB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9399E6B-9265-4F3A-8EFF-1062A21AF959}">
      <dgm:prSet phldrT="[文字]" custT="1"/>
      <dgm:spPr>
        <a:solidFill>
          <a:srgbClr val="FFC167"/>
        </a:solidFill>
      </dgm:spPr>
      <dgm:t>
        <a:bodyPr/>
        <a:lstStyle/>
        <a:p>
          <a:r>
            <a: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雲端自動化部署</a:t>
          </a:r>
        </a:p>
      </dgm:t>
    </dgm:pt>
    <dgm:pt modelId="{77228FCD-2D3B-4EB4-96B1-E4E6BB815478}" type="parTrans" cxnId="{A23D55F5-B4B6-4608-89FD-F25409937300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6A0E52C-B87A-469E-BDF8-95240EAE7BCE}" type="sibTrans" cxnId="{A23D55F5-B4B6-4608-89FD-F25409937300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AC40704-45B1-4FDF-A233-DDEBE97B25B7}">
      <dgm:prSet phldrT="[文字]" custT="1"/>
      <dgm:spPr>
        <a:solidFill>
          <a:srgbClr val="FFC167"/>
        </a:solidFill>
      </dgm:spPr>
      <dgm:t>
        <a:bodyPr/>
        <a:lstStyle/>
        <a:p>
          <a:r>
            <a:rPr lang="en-US" altLang="zh-TW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Line Bot </a:t>
          </a:r>
          <a:r>
            <a: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流程圖</a:t>
          </a:r>
        </a:p>
      </dgm:t>
    </dgm:pt>
    <dgm:pt modelId="{B42E112E-40C5-43C1-BF3B-4DF0B22C680E}" type="parTrans" cxnId="{217F03E5-2D46-4E31-9805-B35DF05575DC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9B573396-1E48-4026-8F90-E4937712A373}" type="sibTrans" cxnId="{217F03E5-2D46-4E31-9805-B35DF05575DC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5101BBB-E37D-4C1B-9045-C9AF31411E38}">
      <dgm:prSet phldrT="[文字]" custT="1"/>
      <dgm:spPr>
        <a:solidFill>
          <a:srgbClr val="FFC167"/>
        </a:solidFill>
      </dgm:spPr>
      <dgm:t>
        <a:bodyPr/>
        <a:lstStyle/>
        <a:p>
          <a:r>
            <a: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資料蒐集、前處理</a:t>
          </a:r>
        </a:p>
      </dgm:t>
    </dgm:pt>
    <dgm:pt modelId="{0EA59EBD-59DD-4F4C-A1FF-661EF95C4D1A}" type="parTrans" cxnId="{8B66131B-33D8-4BA7-9212-B5A719C460C9}">
      <dgm:prSet/>
      <dgm:spPr/>
      <dgm:t>
        <a:bodyPr/>
        <a:lstStyle/>
        <a:p>
          <a:endParaRPr lang="zh-TW" altLang="en-US"/>
        </a:p>
      </dgm:t>
    </dgm:pt>
    <dgm:pt modelId="{682C7028-6F8C-4D75-BFDD-B747E407B61B}" type="sibTrans" cxnId="{8B66131B-33D8-4BA7-9212-B5A719C460C9}">
      <dgm:prSet/>
      <dgm:spPr/>
      <dgm:t>
        <a:bodyPr/>
        <a:lstStyle/>
        <a:p>
          <a:endParaRPr lang="zh-TW" altLang="en-US"/>
        </a:p>
      </dgm:t>
    </dgm:pt>
    <dgm:pt modelId="{F3578712-BAD4-481B-BD87-E8EA85F2E5FE}" type="pres">
      <dgm:prSet presAssocID="{F82379D5-52CE-457F-B2C2-929572B67A68}" presName="Name0" presStyleCnt="0">
        <dgm:presLayoutVars>
          <dgm:dir/>
          <dgm:animLvl val="lvl"/>
          <dgm:resizeHandles val="exact"/>
        </dgm:presLayoutVars>
      </dgm:prSet>
      <dgm:spPr/>
    </dgm:pt>
    <dgm:pt modelId="{80D74C46-DF49-4C82-A42A-C9A3C915F63C}" type="pres">
      <dgm:prSet presAssocID="{560D414F-BB8A-4B99-9497-1C9D9896C5FC}" presName="parTxOnly" presStyleLbl="node1" presStyleIdx="0" presStyleCnt="8" custScaleX="149444" custScaleY="139408">
        <dgm:presLayoutVars>
          <dgm:chMax val="0"/>
          <dgm:chPref val="0"/>
          <dgm:bulletEnabled val="1"/>
        </dgm:presLayoutVars>
      </dgm:prSet>
      <dgm:spPr/>
    </dgm:pt>
    <dgm:pt modelId="{FB0B9D30-51BD-483D-8D38-3F7F8BB5A446}" type="pres">
      <dgm:prSet presAssocID="{126178D4-38DD-409C-8BED-163F75223EFE}" presName="parTxOnlySpace" presStyleCnt="0"/>
      <dgm:spPr/>
    </dgm:pt>
    <dgm:pt modelId="{EBBFE6BB-5F95-45DA-9390-21946F188D79}" type="pres">
      <dgm:prSet presAssocID="{2641EF2E-D339-43B1-AF92-CD8292AE666B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EDA24BE0-2B7F-491B-93BB-8DF431C9B70F}" type="pres">
      <dgm:prSet presAssocID="{E5C7ED31-452C-4DA4-94FA-AE2162EB2C0F}" presName="parTxOnlySpace" presStyleCnt="0"/>
      <dgm:spPr/>
    </dgm:pt>
    <dgm:pt modelId="{5038DC57-9AB9-46B9-85BC-76A4F725BE29}" type="pres">
      <dgm:prSet presAssocID="{07308FD8-CA85-49D8-AC84-2E9AA30EA05F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0905AA2F-CE2A-4D4A-A403-F8AAA5A9C956}" type="pres">
      <dgm:prSet presAssocID="{DDE88B86-30B4-4A80-ACC8-F55EFB1688DE}" presName="parTxOnlySpace" presStyleCnt="0"/>
      <dgm:spPr/>
    </dgm:pt>
    <dgm:pt modelId="{9639D836-2A9C-4BEA-89CC-36DA403D55CB}" type="pres">
      <dgm:prSet presAssocID="{85101BBB-E37D-4C1B-9045-C9AF31411E38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D7485EFA-6E50-424A-9664-67A7F55144FD}" type="pres">
      <dgm:prSet presAssocID="{682C7028-6F8C-4D75-BFDD-B747E407B61B}" presName="parTxOnlySpace" presStyleCnt="0"/>
      <dgm:spPr/>
    </dgm:pt>
    <dgm:pt modelId="{2FED60BC-45B8-4D54-956B-41F464BA11F7}" type="pres">
      <dgm:prSet presAssocID="{FDDE35FB-303F-429E-8359-FB07B8F1EBE0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2AA9F6EC-33A9-4912-84AB-B4C8C52C75A4}" type="pres">
      <dgm:prSet presAssocID="{84B3821D-903E-45B2-8A72-404D8BE7DFF4}" presName="parTxOnlySpace" presStyleCnt="0"/>
      <dgm:spPr/>
    </dgm:pt>
    <dgm:pt modelId="{94C09712-CAE5-464B-A200-70FAA88B38E3}" type="pres">
      <dgm:prSet presAssocID="{E9399E6B-9265-4F3A-8EFF-1062A21AF959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4B056BC3-D94A-4176-B98E-6DB7C3E147AB}" type="pres">
      <dgm:prSet presAssocID="{66A0E52C-B87A-469E-BDF8-95240EAE7BCE}" presName="parTxOnlySpace" presStyleCnt="0"/>
      <dgm:spPr/>
    </dgm:pt>
    <dgm:pt modelId="{D47F1814-D3D0-49C9-AE41-67C8BF88179E}" type="pres">
      <dgm:prSet presAssocID="{EAC40704-45B1-4FDF-A233-DDEBE97B25B7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B0BEF5DC-5B69-479F-B444-048FF30CE8D8}" type="pres">
      <dgm:prSet presAssocID="{9B573396-1E48-4026-8F90-E4937712A373}" presName="parTxOnlySpace" presStyleCnt="0"/>
      <dgm:spPr/>
    </dgm:pt>
    <dgm:pt modelId="{D302742F-8415-4B15-85FD-15EFDDD214DD}" type="pres">
      <dgm:prSet presAssocID="{301B33CF-25CC-42DF-B8B7-B9A14078B7B8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8B66131B-33D8-4BA7-9212-B5A719C460C9}" srcId="{F82379D5-52CE-457F-B2C2-929572B67A68}" destId="{85101BBB-E37D-4C1B-9045-C9AF31411E38}" srcOrd="3" destOrd="0" parTransId="{0EA59EBD-59DD-4F4C-A1FF-661EF95C4D1A}" sibTransId="{682C7028-6F8C-4D75-BFDD-B747E407B61B}"/>
    <dgm:cxn modelId="{02BF9627-C63B-4EDA-AC8F-D68426C96E36}" srcId="{F82379D5-52CE-457F-B2C2-929572B67A68}" destId="{301B33CF-25CC-42DF-B8B7-B9A14078B7B8}" srcOrd="7" destOrd="0" parTransId="{38A73B45-3D9D-410F-AA2F-B5992323E377}" sibTransId="{8CC23FE7-7F2F-4849-9DE0-00251C413709}"/>
    <dgm:cxn modelId="{EBD11F2D-AC48-413B-B35A-13D194E6EC4E}" type="presOf" srcId="{F82379D5-52CE-457F-B2C2-929572B67A68}" destId="{F3578712-BAD4-481B-BD87-E8EA85F2E5FE}" srcOrd="0" destOrd="0" presId="urn:microsoft.com/office/officeart/2005/8/layout/chevron1"/>
    <dgm:cxn modelId="{0EFAF441-F8DF-4B07-9FCF-B4D93E7A8381}" type="presOf" srcId="{2641EF2E-D339-43B1-AF92-CD8292AE666B}" destId="{EBBFE6BB-5F95-45DA-9390-21946F188D79}" srcOrd="0" destOrd="0" presId="urn:microsoft.com/office/officeart/2005/8/layout/chevron1"/>
    <dgm:cxn modelId="{1B1BE968-44C4-43B8-9688-07E6CB3A1244}" type="presOf" srcId="{E9399E6B-9265-4F3A-8EFF-1062A21AF959}" destId="{94C09712-CAE5-464B-A200-70FAA88B38E3}" srcOrd="0" destOrd="0" presId="urn:microsoft.com/office/officeart/2005/8/layout/chevron1"/>
    <dgm:cxn modelId="{8566954E-BB93-4C43-AA02-D5B94E76D3FA}" srcId="{F82379D5-52CE-457F-B2C2-929572B67A68}" destId="{07308FD8-CA85-49D8-AC84-2E9AA30EA05F}" srcOrd="2" destOrd="0" parTransId="{14BC5D35-6234-4A8A-9792-902935230E65}" sibTransId="{DDE88B86-30B4-4A80-ACC8-F55EFB1688DE}"/>
    <dgm:cxn modelId="{59684E77-27A0-40FA-A017-AB3EF3C053D4}" type="presOf" srcId="{301B33CF-25CC-42DF-B8B7-B9A14078B7B8}" destId="{D302742F-8415-4B15-85FD-15EFDDD214DD}" srcOrd="0" destOrd="0" presId="urn:microsoft.com/office/officeart/2005/8/layout/chevron1"/>
    <dgm:cxn modelId="{D051C582-402A-4B6A-AFF6-A6F471C3A43B}" type="presOf" srcId="{560D414F-BB8A-4B99-9497-1C9D9896C5FC}" destId="{80D74C46-DF49-4C82-A42A-C9A3C915F63C}" srcOrd="0" destOrd="0" presId="urn:microsoft.com/office/officeart/2005/8/layout/chevron1"/>
    <dgm:cxn modelId="{85314093-2E0A-4824-9054-BE8F7BC94ED5}" srcId="{F82379D5-52CE-457F-B2C2-929572B67A68}" destId="{560D414F-BB8A-4B99-9497-1C9D9896C5FC}" srcOrd="0" destOrd="0" parTransId="{99EFA67F-30E0-477F-81F4-16892B665CBC}" sibTransId="{126178D4-38DD-409C-8BED-163F75223EFE}"/>
    <dgm:cxn modelId="{4AB500A1-2C85-42ED-B975-B319D3AAB2FB}" type="presOf" srcId="{85101BBB-E37D-4C1B-9045-C9AF31411E38}" destId="{9639D836-2A9C-4BEA-89CC-36DA403D55CB}" srcOrd="0" destOrd="0" presId="urn:microsoft.com/office/officeart/2005/8/layout/chevron1"/>
    <dgm:cxn modelId="{742E91C5-4A1D-4146-8D9B-AD30708E53EB}" srcId="{F82379D5-52CE-457F-B2C2-929572B67A68}" destId="{FDDE35FB-303F-429E-8359-FB07B8F1EBE0}" srcOrd="4" destOrd="0" parTransId="{87AA2146-0883-4705-AB3E-F3D9B0203029}" sibTransId="{84B3821D-903E-45B2-8A72-404D8BE7DFF4}"/>
    <dgm:cxn modelId="{217F03E5-2D46-4E31-9805-B35DF05575DC}" srcId="{F82379D5-52CE-457F-B2C2-929572B67A68}" destId="{EAC40704-45B1-4FDF-A233-DDEBE97B25B7}" srcOrd="6" destOrd="0" parTransId="{B42E112E-40C5-43C1-BF3B-4DF0B22C680E}" sibTransId="{9B573396-1E48-4026-8F90-E4937712A373}"/>
    <dgm:cxn modelId="{0C65EAE6-C173-4671-8483-65A9A00A495B}" type="presOf" srcId="{07308FD8-CA85-49D8-AC84-2E9AA30EA05F}" destId="{5038DC57-9AB9-46B9-85BC-76A4F725BE29}" srcOrd="0" destOrd="0" presId="urn:microsoft.com/office/officeart/2005/8/layout/chevron1"/>
    <dgm:cxn modelId="{028FB6E7-28BE-48D4-9353-3D434C315722}" type="presOf" srcId="{FDDE35FB-303F-429E-8359-FB07B8F1EBE0}" destId="{2FED60BC-45B8-4D54-956B-41F464BA11F7}" srcOrd="0" destOrd="0" presId="urn:microsoft.com/office/officeart/2005/8/layout/chevron1"/>
    <dgm:cxn modelId="{A23D55F5-B4B6-4608-89FD-F25409937300}" srcId="{F82379D5-52CE-457F-B2C2-929572B67A68}" destId="{E9399E6B-9265-4F3A-8EFF-1062A21AF959}" srcOrd="5" destOrd="0" parTransId="{77228FCD-2D3B-4EB4-96B1-E4E6BB815478}" sibTransId="{66A0E52C-B87A-469E-BDF8-95240EAE7BCE}"/>
    <dgm:cxn modelId="{72E77CF5-F4C1-426F-8A19-CC7343396520}" type="presOf" srcId="{EAC40704-45B1-4FDF-A233-DDEBE97B25B7}" destId="{D47F1814-D3D0-49C9-AE41-67C8BF88179E}" srcOrd="0" destOrd="0" presId="urn:microsoft.com/office/officeart/2005/8/layout/chevron1"/>
    <dgm:cxn modelId="{D6421FFB-F0A6-4965-A44D-36B4CD9598B6}" srcId="{F82379D5-52CE-457F-B2C2-929572B67A68}" destId="{2641EF2E-D339-43B1-AF92-CD8292AE666B}" srcOrd="1" destOrd="0" parTransId="{2E888441-AC11-4CAC-888F-3E1993969B06}" sibTransId="{E5C7ED31-452C-4DA4-94FA-AE2162EB2C0F}"/>
    <dgm:cxn modelId="{AE611ABC-BA0F-4225-B3FC-321CD6C657C7}" type="presParOf" srcId="{F3578712-BAD4-481B-BD87-E8EA85F2E5FE}" destId="{80D74C46-DF49-4C82-A42A-C9A3C915F63C}" srcOrd="0" destOrd="0" presId="urn:microsoft.com/office/officeart/2005/8/layout/chevron1"/>
    <dgm:cxn modelId="{49477B3E-9A57-4BDF-A98A-9714180331E0}" type="presParOf" srcId="{F3578712-BAD4-481B-BD87-E8EA85F2E5FE}" destId="{FB0B9D30-51BD-483D-8D38-3F7F8BB5A446}" srcOrd="1" destOrd="0" presId="urn:microsoft.com/office/officeart/2005/8/layout/chevron1"/>
    <dgm:cxn modelId="{1B50C20E-9B09-4A5C-9914-CE7CB36E1847}" type="presParOf" srcId="{F3578712-BAD4-481B-BD87-E8EA85F2E5FE}" destId="{EBBFE6BB-5F95-45DA-9390-21946F188D79}" srcOrd="2" destOrd="0" presId="urn:microsoft.com/office/officeart/2005/8/layout/chevron1"/>
    <dgm:cxn modelId="{226BF4AC-996F-4605-AB54-E3DDAEEE7295}" type="presParOf" srcId="{F3578712-BAD4-481B-BD87-E8EA85F2E5FE}" destId="{EDA24BE0-2B7F-491B-93BB-8DF431C9B70F}" srcOrd="3" destOrd="0" presId="urn:microsoft.com/office/officeart/2005/8/layout/chevron1"/>
    <dgm:cxn modelId="{49E9E54F-3DD2-4FFD-AC3D-3814933FE6D1}" type="presParOf" srcId="{F3578712-BAD4-481B-BD87-E8EA85F2E5FE}" destId="{5038DC57-9AB9-46B9-85BC-76A4F725BE29}" srcOrd="4" destOrd="0" presId="urn:microsoft.com/office/officeart/2005/8/layout/chevron1"/>
    <dgm:cxn modelId="{7F0E043E-C8A0-4188-A692-575E23ABDDA2}" type="presParOf" srcId="{F3578712-BAD4-481B-BD87-E8EA85F2E5FE}" destId="{0905AA2F-CE2A-4D4A-A403-F8AAA5A9C956}" srcOrd="5" destOrd="0" presId="urn:microsoft.com/office/officeart/2005/8/layout/chevron1"/>
    <dgm:cxn modelId="{B77AFFCB-5C40-4363-AF37-9EE3F6286C7A}" type="presParOf" srcId="{F3578712-BAD4-481B-BD87-E8EA85F2E5FE}" destId="{9639D836-2A9C-4BEA-89CC-36DA403D55CB}" srcOrd="6" destOrd="0" presId="urn:microsoft.com/office/officeart/2005/8/layout/chevron1"/>
    <dgm:cxn modelId="{AEB9B161-ACFA-4317-9208-6A1C2A93E690}" type="presParOf" srcId="{F3578712-BAD4-481B-BD87-E8EA85F2E5FE}" destId="{D7485EFA-6E50-424A-9664-67A7F55144FD}" srcOrd="7" destOrd="0" presId="urn:microsoft.com/office/officeart/2005/8/layout/chevron1"/>
    <dgm:cxn modelId="{3F0FAA86-B9F6-4729-8843-6F7B1BA2894D}" type="presParOf" srcId="{F3578712-BAD4-481B-BD87-E8EA85F2E5FE}" destId="{2FED60BC-45B8-4D54-956B-41F464BA11F7}" srcOrd="8" destOrd="0" presId="urn:microsoft.com/office/officeart/2005/8/layout/chevron1"/>
    <dgm:cxn modelId="{BBC7102D-4E07-4F0E-9D07-57B298ECB3CC}" type="presParOf" srcId="{F3578712-BAD4-481B-BD87-E8EA85F2E5FE}" destId="{2AA9F6EC-33A9-4912-84AB-B4C8C52C75A4}" srcOrd="9" destOrd="0" presId="urn:microsoft.com/office/officeart/2005/8/layout/chevron1"/>
    <dgm:cxn modelId="{4B29FC54-AF46-4800-A84C-76BC7D7D5D09}" type="presParOf" srcId="{F3578712-BAD4-481B-BD87-E8EA85F2E5FE}" destId="{94C09712-CAE5-464B-A200-70FAA88B38E3}" srcOrd="10" destOrd="0" presId="urn:microsoft.com/office/officeart/2005/8/layout/chevron1"/>
    <dgm:cxn modelId="{585FE277-FB53-4F52-A957-6CF3EB5E7F65}" type="presParOf" srcId="{F3578712-BAD4-481B-BD87-E8EA85F2E5FE}" destId="{4B056BC3-D94A-4176-B98E-6DB7C3E147AB}" srcOrd="11" destOrd="0" presId="urn:microsoft.com/office/officeart/2005/8/layout/chevron1"/>
    <dgm:cxn modelId="{5130C9A4-C1AC-4A1F-A2C9-C4D1E6F1BAE9}" type="presParOf" srcId="{F3578712-BAD4-481B-BD87-E8EA85F2E5FE}" destId="{D47F1814-D3D0-49C9-AE41-67C8BF88179E}" srcOrd="12" destOrd="0" presId="urn:microsoft.com/office/officeart/2005/8/layout/chevron1"/>
    <dgm:cxn modelId="{083BBCA7-6B5F-49E6-B92E-B7816DEB3D2C}" type="presParOf" srcId="{F3578712-BAD4-481B-BD87-E8EA85F2E5FE}" destId="{B0BEF5DC-5B69-479F-B444-048FF30CE8D8}" srcOrd="13" destOrd="0" presId="urn:microsoft.com/office/officeart/2005/8/layout/chevron1"/>
    <dgm:cxn modelId="{DC242EF1-86F3-48F0-AE08-CA1D9C1E1058}" type="presParOf" srcId="{F3578712-BAD4-481B-BD87-E8EA85F2E5FE}" destId="{D302742F-8415-4B15-85FD-15EFDDD214DD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D74C46-DF49-4C82-A42A-C9A3C915F63C}">
      <dsp:nvSpPr>
        <dsp:cNvPr id="0" name=""/>
        <dsp:cNvSpPr/>
      </dsp:nvSpPr>
      <dsp:spPr>
        <a:xfrm>
          <a:off x="4374" y="51643"/>
          <a:ext cx="1751515" cy="653556"/>
        </a:xfrm>
        <a:prstGeom prst="chevron">
          <a:avLst/>
        </a:prstGeom>
        <a:solidFill>
          <a:srgbClr val="39996E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b="1" kern="1200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提案動機</a:t>
          </a:r>
          <a:endParaRPr lang="en-US" altLang="zh-TW" sz="1600" b="1" kern="1200" dirty="0">
            <a:solidFill>
              <a:schemeClr val="tx2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31152" y="51643"/>
        <a:ext cx="1097959" cy="653556"/>
      </dsp:txXfrm>
    </dsp:sp>
    <dsp:sp modelId="{EBBFE6BB-5F95-45DA-9390-21946F188D79}">
      <dsp:nvSpPr>
        <dsp:cNvPr id="0" name=""/>
        <dsp:cNvSpPr/>
      </dsp:nvSpPr>
      <dsp:spPr>
        <a:xfrm>
          <a:off x="1638688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成果展示</a:t>
          </a:r>
        </a:p>
      </dsp:txBody>
      <dsp:txXfrm>
        <a:off x="1873092" y="144017"/>
        <a:ext cx="703213" cy="468808"/>
      </dsp:txXfrm>
    </dsp:sp>
    <dsp:sp modelId="{5038DC57-9AB9-46B9-85BC-76A4F725BE29}">
      <dsp:nvSpPr>
        <dsp:cNvPr id="0" name=""/>
        <dsp:cNvSpPr/>
      </dsp:nvSpPr>
      <dsp:spPr>
        <a:xfrm>
          <a:off x="2693507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架構</a:t>
          </a:r>
        </a:p>
      </dsp:txBody>
      <dsp:txXfrm>
        <a:off x="2927911" y="144017"/>
        <a:ext cx="703213" cy="468808"/>
      </dsp:txXfrm>
    </dsp:sp>
    <dsp:sp modelId="{9639D836-2A9C-4BEA-89CC-36DA403D55CB}">
      <dsp:nvSpPr>
        <dsp:cNvPr id="0" name=""/>
        <dsp:cNvSpPr/>
      </dsp:nvSpPr>
      <dsp:spPr>
        <a:xfrm>
          <a:off x="3748326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資料蒐集、前處理</a:t>
          </a:r>
        </a:p>
      </dsp:txBody>
      <dsp:txXfrm>
        <a:off x="3982730" y="144017"/>
        <a:ext cx="703213" cy="468808"/>
      </dsp:txXfrm>
    </dsp:sp>
    <dsp:sp modelId="{2FED60BC-45B8-4D54-956B-41F464BA11F7}">
      <dsp:nvSpPr>
        <dsp:cNvPr id="0" name=""/>
        <dsp:cNvSpPr/>
      </dsp:nvSpPr>
      <dsp:spPr>
        <a:xfrm>
          <a:off x="4803146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模型預測與選擇</a:t>
          </a:r>
        </a:p>
      </dsp:txBody>
      <dsp:txXfrm>
        <a:off x="5037550" y="144017"/>
        <a:ext cx="703213" cy="468808"/>
      </dsp:txXfrm>
    </dsp:sp>
    <dsp:sp modelId="{94C09712-CAE5-464B-A200-70FAA88B38E3}">
      <dsp:nvSpPr>
        <dsp:cNvPr id="0" name=""/>
        <dsp:cNvSpPr/>
      </dsp:nvSpPr>
      <dsp:spPr>
        <a:xfrm>
          <a:off x="5857965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雲端自動化部署</a:t>
          </a:r>
        </a:p>
      </dsp:txBody>
      <dsp:txXfrm>
        <a:off x="6092369" y="144017"/>
        <a:ext cx="703213" cy="468808"/>
      </dsp:txXfrm>
    </dsp:sp>
    <dsp:sp modelId="{D47F1814-D3D0-49C9-AE41-67C8BF88179E}">
      <dsp:nvSpPr>
        <dsp:cNvPr id="0" name=""/>
        <dsp:cNvSpPr/>
      </dsp:nvSpPr>
      <dsp:spPr>
        <a:xfrm>
          <a:off x="6912784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Line Bot </a:t>
          </a:r>
          <a:r>
            <a:rPr lang="zh-TW" altLang="en-US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流程圖</a:t>
          </a:r>
        </a:p>
      </dsp:txBody>
      <dsp:txXfrm>
        <a:off x="7147188" y="144017"/>
        <a:ext cx="703213" cy="468808"/>
      </dsp:txXfrm>
    </dsp:sp>
    <dsp:sp modelId="{D302742F-8415-4B15-85FD-15EFDDD214DD}">
      <dsp:nvSpPr>
        <dsp:cNvPr id="0" name=""/>
        <dsp:cNvSpPr/>
      </dsp:nvSpPr>
      <dsp:spPr>
        <a:xfrm>
          <a:off x="7967604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結論</a:t>
          </a:r>
        </a:p>
      </dsp:txBody>
      <dsp:txXfrm>
        <a:off x="8202008" y="144017"/>
        <a:ext cx="703213" cy="46880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D74C46-DF49-4C82-A42A-C9A3C915F63C}">
      <dsp:nvSpPr>
        <dsp:cNvPr id="0" name=""/>
        <dsp:cNvSpPr/>
      </dsp:nvSpPr>
      <dsp:spPr>
        <a:xfrm>
          <a:off x="4374" y="51643"/>
          <a:ext cx="1751515" cy="653556"/>
        </a:xfrm>
        <a:prstGeom prst="chevron">
          <a:avLst/>
        </a:prstGeom>
        <a:solidFill>
          <a:srgbClr val="39996E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b="1" kern="1200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提案動機</a:t>
          </a:r>
          <a:endParaRPr lang="en-US" altLang="zh-TW" sz="1600" b="1" kern="1200" dirty="0">
            <a:solidFill>
              <a:schemeClr val="tx2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31152" y="51643"/>
        <a:ext cx="1097959" cy="653556"/>
      </dsp:txXfrm>
    </dsp:sp>
    <dsp:sp modelId="{EBBFE6BB-5F95-45DA-9390-21946F188D79}">
      <dsp:nvSpPr>
        <dsp:cNvPr id="0" name=""/>
        <dsp:cNvSpPr/>
      </dsp:nvSpPr>
      <dsp:spPr>
        <a:xfrm>
          <a:off x="1638688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成果展示</a:t>
          </a:r>
        </a:p>
      </dsp:txBody>
      <dsp:txXfrm>
        <a:off x="1873092" y="144017"/>
        <a:ext cx="703213" cy="468808"/>
      </dsp:txXfrm>
    </dsp:sp>
    <dsp:sp modelId="{5038DC57-9AB9-46B9-85BC-76A4F725BE29}">
      <dsp:nvSpPr>
        <dsp:cNvPr id="0" name=""/>
        <dsp:cNvSpPr/>
      </dsp:nvSpPr>
      <dsp:spPr>
        <a:xfrm>
          <a:off x="2693507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架構</a:t>
          </a:r>
        </a:p>
      </dsp:txBody>
      <dsp:txXfrm>
        <a:off x="2927911" y="144017"/>
        <a:ext cx="703213" cy="468808"/>
      </dsp:txXfrm>
    </dsp:sp>
    <dsp:sp modelId="{9639D836-2A9C-4BEA-89CC-36DA403D55CB}">
      <dsp:nvSpPr>
        <dsp:cNvPr id="0" name=""/>
        <dsp:cNvSpPr/>
      </dsp:nvSpPr>
      <dsp:spPr>
        <a:xfrm>
          <a:off x="3748326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資料蒐集、前處理</a:t>
          </a:r>
        </a:p>
      </dsp:txBody>
      <dsp:txXfrm>
        <a:off x="3982730" y="144017"/>
        <a:ext cx="703213" cy="468808"/>
      </dsp:txXfrm>
    </dsp:sp>
    <dsp:sp modelId="{2FED60BC-45B8-4D54-956B-41F464BA11F7}">
      <dsp:nvSpPr>
        <dsp:cNvPr id="0" name=""/>
        <dsp:cNvSpPr/>
      </dsp:nvSpPr>
      <dsp:spPr>
        <a:xfrm>
          <a:off x="4803146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模型預測與選擇</a:t>
          </a:r>
        </a:p>
      </dsp:txBody>
      <dsp:txXfrm>
        <a:off x="5037550" y="144017"/>
        <a:ext cx="703213" cy="468808"/>
      </dsp:txXfrm>
    </dsp:sp>
    <dsp:sp modelId="{94C09712-CAE5-464B-A200-70FAA88B38E3}">
      <dsp:nvSpPr>
        <dsp:cNvPr id="0" name=""/>
        <dsp:cNvSpPr/>
      </dsp:nvSpPr>
      <dsp:spPr>
        <a:xfrm>
          <a:off x="5857965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雲端自動化部署</a:t>
          </a:r>
        </a:p>
      </dsp:txBody>
      <dsp:txXfrm>
        <a:off x="6092369" y="144017"/>
        <a:ext cx="703213" cy="468808"/>
      </dsp:txXfrm>
    </dsp:sp>
    <dsp:sp modelId="{D47F1814-D3D0-49C9-AE41-67C8BF88179E}">
      <dsp:nvSpPr>
        <dsp:cNvPr id="0" name=""/>
        <dsp:cNvSpPr/>
      </dsp:nvSpPr>
      <dsp:spPr>
        <a:xfrm>
          <a:off x="6912784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Line Bot </a:t>
          </a:r>
          <a:r>
            <a:rPr lang="zh-TW" altLang="en-US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流程圖</a:t>
          </a:r>
        </a:p>
      </dsp:txBody>
      <dsp:txXfrm>
        <a:off x="7147188" y="144017"/>
        <a:ext cx="703213" cy="468808"/>
      </dsp:txXfrm>
    </dsp:sp>
    <dsp:sp modelId="{D302742F-8415-4B15-85FD-15EFDDD214DD}">
      <dsp:nvSpPr>
        <dsp:cNvPr id="0" name=""/>
        <dsp:cNvSpPr/>
      </dsp:nvSpPr>
      <dsp:spPr>
        <a:xfrm>
          <a:off x="7967604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結論</a:t>
          </a:r>
        </a:p>
      </dsp:txBody>
      <dsp:txXfrm>
        <a:off x="8202008" y="144017"/>
        <a:ext cx="703213" cy="46880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D74C46-DF49-4C82-A42A-C9A3C915F63C}">
      <dsp:nvSpPr>
        <dsp:cNvPr id="0" name=""/>
        <dsp:cNvSpPr/>
      </dsp:nvSpPr>
      <dsp:spPr>
        <a:xfrm>
          <a:off x="3530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提案動機</a:t>
          </a:r>
          <a:endParaRPr lang="en-US" altLang="zh-TW" sz="12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37934" y="144017"/>
        <a:ext cx="703213" cy="468808"/>
      </dsp:txXfrm>
    </dsp:sp>
    <dsp:sp modelId="{EBBFE6BB-5F95-45DA-9390-21946F188D79}">
      <dsp:nvSpPr>
        <dsp:cNvPr id="0" name=""/>
        <dsp:cNvSpPr/>
      </dsp:nvSpPr>
      <dsp:spPr>
        <a:xfrm>
          <a:off x="1058349" y="71844"/>
          <a:ext cx="1753203" cy="613154"/>
        </a:xfrm>
        <a:prstGeom prst="chevron">
          <a:avLst/>
        </a:prstGeom>
        <a:solidFill>
          <a:srgbClr val="39996E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b="1" kern="1200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成果展示</a:t>
          </a:r>
        </a:p>
      </dsp:txBody>
      <dsp:txXfrm>
        <a:off x="1364926" y="71844"/>
        <a:ext cx="1140049" cy="613154"/>
      </dsp:txXfrm>
    </dsp:sp>
    <dsp:sp modelId="{5038DC57-9AB9-46B9-85BC-76A4F725BE29}">
      <dsp:nvSpPr>
        <dsp:cNvPr id="0" name=""/>
        <dsp:cNvSpPr/>
      </dsp:nvSpPr>
      <dsp:spPr>
        <a:xfrm>
          <a:off x="2694351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架構</a:t>
          </a:r>
        </a:p>
      </dsp:txBody>
      <dsp:txXfrm>
        <a:off x="2928755" y="144017"/>
        <a:ext cx="703213" cy="468808"/>
      </dsp:txXfrm>
    </dsp:sp>
    <dsp:sp modelId="{9639D836-2A9C-4BEA-89CC-36DA403D55CB}">
      <dsp:nvSpPr>
        <dsp:cNvPr id="0" name=""/>
        <dsp:cNvSpPr/>
      </dsp:nvSpPr>
      <dsp:spPr>
        <a:xfrm>
          <a:off x="3749170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>
              <a:latin typeface="微軟正黑體" panose="020B0604030504040204" pitchFamily="34" charset="-120"/>
              <a:ea typeface="微軟正黑體" panose="020B0604030504040204" pitchFamily="34" charset="-120"/>
            </a:rPr>
            <a:t>資料蒐集、前處理</a:t>
          </a:r>
          <a:endParaRPr lang="zh-TW" altLang="en-US" sz="12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983574" y="144017"/>
        <a:ext cx="703213" cy="468808"/>
      </dsp:txXfrm>
    </dsp:sp>
    <dsp:sp modelId="{2FED60BC-45B8-4D54-956B-41F464BA11F7}">
      <dsp:nvSpPr>
        <dsp:cNvPr id="0" name=""/>
        <dsp:cNvSpPr/>
      </dsp:nvSpPr>
      <dsp:spPr>
        <a:xfrm>
          <a:off x="4803989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模型預測與選擇</a:t>
          </a:r>
        </a:p>
      </dsp:txBody>
      <dsp:txXfrm>
        <a:off x="5038393" y="144017"/>
        <a:ext cx="703213" cy="468808"/>
      </dsp:txXfrm>
    </dsp:sp>
    <dsp:sp modelId="{94C09712-CAE5-464B-A200-70FAA88B38E3}">
      <dsp:nvSpPr>
        <dsp:cNvPr id="0" name=""/>
        <dsp:cNvSpPr/>
      </dsp:nvSpPr>
      <dsp:spPr>
        <a:xfrm>
          <a:off x="5858809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雲端自動化部署</a:t>
          </a:r>
        </a:p>
      </dsp:txBody>
      <dsp:txXfrm>
        <a:off x="6093213" y="144017"/>
        <a:ext cx="703213" cy="468808"/>
      </dsp:txXfrm>
    </dsp:sp>
    <dsp:sp modelId="{D47F1814-D3D0-49C9-AE41-67C8BF88179E}">
      <dsp:nvSpPr>
        <dsp:cNvPr id="0" name=""/>
        <dsp:cNvSpPr/>
      </dsp:nvSpPr>
      <dsp:spPr>
        <a:xfrm>
          <a:off x="6913628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Line Bot </a:t>
          </a:r>
          <a:r>
            <a:rPr lang="zh-TW" altLang="en-US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流程圖</a:t>
          </a:r>
        </a:p>
      </dsp:txBody>
      <dsp:txXfrm>
        <a:off x="7148032" y="144017"/>
        <a:ext cx="703213" cy="468808"/>
      </dsp:txXfrm>
    </dsp:sp>
    <dsp:sp modelId="{D302742F-8415-4B15-85FD-15EFDDD214DD}">
      <dsp:nvSpPr>
        <dsp:cNvPr id="0" name=""/>
        <dsp:cNvSpPr/>
      </dsp:nvSpPr>
      <dsp:spPr>
        <a:xfrm>
          <a:off x="7968447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結論</a:t>
          </a:r>
        </a:p>
      </dsp:txBody>
      <dsp:txXfrm>
        <a:off x="8202851" y="144017"/>
        <a:ext cx="703213" cy="46880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D74C46-DF49-4C82-A42A-C9A3C915F63C}">
      <dsp:nvSpPr>
        <dsp:cNvPr id="0" name=""/>
        <dsp:cNvSpPr/>
      </dsp:nvSpPr>
      <dsp:spPr>
        <a:xfrm>
          <a:off x="3530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提案動機</a:t>
          </a:r>
          <a:endParaRPr lang="en-US" altLang="zh-TW" sz="12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37934" y="144017"/>
        <a:ext cx="703213" cy="468808"/>
      </dsp:txXfrm>
    </dsp:sp>
    <dsp:sp modelId="{EBBFE6BB-5F95-45DA-9390-21946F188D79}">
      <dsp:nvSpPr>
        <dsp:cNvPr id="0" name=""/>
        <dsp:cNvSpPr/>
      </dsp:nvSpPr>
      <dsp:spPr>
        <a:xfrm>
          <a:off x="1058349" y="71844"/>
          <a:ext cx="1753203" cy="613154"/>
        </a:xfrm>
        <a:prstGeom prst="chevron">
          <a:avLst/>
        </a:prstGeom>
        <a:solidFill>
          <a:srgbClr val="39996E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b="1" kern="1200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成果展示</a:t>
          </a:r>
        </a:p>
      </dsp:txBody>
      <dsp:txXfrm>
        <a:off x="1364926" y="71844"/>
        <a:ext cx="1140049" cy="613154"/>
      </dsp:txXfrm>
    </dsp:sp>
    <dsp:sp modelId="{5038DC57-9AB9-46B9-85BC-76A4F725BE29}">
      <dsp:nvSpPr>
        <dsp:cNvPr id="0" name=""/>
        <dsp:cNvSpPr/>
      </dsp:nvSpPr>
      <dsp:spPr>
        <a:xfrm>
          <a:off x="2694351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架構</a:t>
          </a:r>
        </a:p>
      </dsp:txBody>
      <dsp:txXfrm>
        <a:off x="2928755" y="144017"/>
        <a:ext cx="703213" cy="468808"/>
      </dsp:txXfrm>
    </dsp:sp>
    <dsp:sp modelId="{9639D836-2A9C-4BEA-89CC-36DA403D55CB}">
      <dsp:nvSpPr>
        <dsp:cNvPr id="0" name=""/>
        <dsp:cNvSpPr/>
      </dsp:nvSpPr>
      <dsp:spPr>
        <a:xfrm>
          <a:off x="3749170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>
              <a:latin typeface="微軟正黑體" panose="020B0604030504040204" pitchFamily="34" charset="-120"/>
              <a:ea typeface="微軟正黑體" panose="020B0604030504040204" pitchFamily="34" charset="-120"/>
            </a:rPr>
            <a:t>資料蒐集、前處理</a:t>
          </a:r>
          <a:endParaRPr lang="zh-TW" altLang="en-US" sz="12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983574" y="144017"/>
        <a:ext cx="703213" cy="468808"/>
      </dsp:txXfrm>
    </dsp:sp>
    <dsp:sp modelId="{2FED60BC-45B8-4D54-956B-41F464BA11F7}">
      <dsp:nvSpPr>
        <dsp:cNvPr id="0" name=""/>
        <dsp:cNvSpPr/>
      </dsp:nvSpPr>
      <dsp:spPr>
        <a:xfrm>
          <a:off x="4803989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模型預測與選擇</a:t>
          </a:r>
        </a:p>
      </dsp:txBody>
      <dsp:txXfrm>
        <a:off x="5038393" y="144017"/>
        <a:ext cx="703213" cy="468808"/>
      </dsp:txXfrm>
    </dsp:sp>
    <dsp:sp modelId="{94C09712-CAE5-464B-A200-70FAA88B38E3}">
      <dsp:nvSpPr>
        <dsp:cNvPr id="0" name=""/>
        <dsp:cNvSpPr/>
      </dsp:nvSpPr>
      <dsp:spPr>
        <a:xfrm>
          <a:off x="5858809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雲端自動化部署</a:t>
          </a:r>
        </a:p>
      </dsp:txBody>
      <dsp:txXfrm>
        <a:off x="6093213" y="144017"/>
        <a:ext cx="703213" cy="468808"/>
      </dsp:txXfrm>
    </dsp:sp>
    <dsp:sp modelId="{D47F1814-D3D0-49C9-AE41-67C8BF88179E}">
      <dsp:nvSpPr>
        <dsp:cNvPr id="0" name=""/>
        <dsp:cNvSpPr/>
      </dsp:nvSpPr>
      <dsp:spPr>
        <a:xfrm>
          <a:off x="6913628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Line Bot </a:t>
          </a:r>
          <a:r>
            <a:rPr lang="zh-TW" altLang="en-US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流程圖</a:t>
          </a:r>
        </a:p>
      </dsp:txBody>
      <dsp:txXfrm>
        <a:off x="7148032" y="144017"/>
        <a:ext cx="703213" cy="468808"/>
      </dsp:txXfrm>
    </dsp:sp>
    <dsp:sp modelId="{D302742F-8415-4B15-85FD-15EFDDD214DD}">
      <dsp:nvSpPr>
        <dsp:cNvPr id="0" name=""/>
        <dsp:cNvSpPr/>
      </dsp:nvSpPr>
      <dsp:spPr>
        <a:xfrm>
          <a:off x="7968447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結論</a:t>
          </a:r>
        </a:p>
      </dsp:txBody>
      <dsp:txXfrm>
        <a:off x="8202851" y="144017"/>
        <a:ext cx="703213" cy="46880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D74C46-DF49-4C82-A42A-C9A3C915F63C}">
      <dsp:nvSpPr>
        <dsp:cNvPr id="0" name=""/>
        <dsp:cNvSpPr/>
      </dsp:nvSpPr>
      <dsp:spPr>
        <a:xfrm>
          <a:off x="3530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提案動機</a:t>
          </a:r>
          <a:endParaRPr lang="en-US" altLang="zh-TW" sz="12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37934" y="144017"/>
        <a:ext cx="703213" cy="468808"/>
      </dsp:txXfrm>
    </dsp:sp>
    <dsp:sp modelId="{EBBFE6BB-5F95-45DA-9390-21946F188D79}">
      <dsp:nvSpPr>
        <dsp:cNvPr id="0" name=""/>
        <dsp:cNvSpPr/>
      </dsp:nvSpPr>
      <dsp:spPr>
        <a:xfrm>
          <a:off x="1058349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成果展示</a:t>
          </a:r>
        </a:p>
      </dsp:txBody>
      <dsp:txXfrm>
        <a:off x="1292753" y="144017"/>
        <a:ext cx="703213" cy="468808"/>
      </dsp:txXfrm>
    </dsp:sp>
    <dsp:sp modelId="{5038DC57-9AB9-46B9-85BC-76A4F725BE29}">
      <dsp:nvSpPr>
        <dsp:cNvPr id="0" name=""/>
        <dsp:cNvSpPr/>
      </dsp:nvSpPr>
      <dsp:spPr>
        <a:xfrm>
          <a:off x="2113169" y="92056"/>
          <a:ext cx="1753203" cy="572729"/>
        </a:xfrm>
        <a:prstGeom prst="chevron">
          <a:avLst/>
        </a:prstGeom>
        <a:solidFill>
          <a:srgbClr val="39996E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b="1" kern="1200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架構</a:t>
          </a:r>
        </a:p>
      </dsp:txBody>
      <dsp:txXfrm>
        <a:off x="2399534" y="92056"/>
        <a:ext cx="1180474" cy="572729"/>
      </dsp:txXfrm>
    </dsp:sp>
    <dsp:sp modelId="{9639D836-2A9C-4BEA-89CC-36DA403D55CB}">
      <dsp:nvSpPr>
        <dsp:cNvPr id="0" name=""/>
        <dsp:cNvSpPr/>
      </dsp:nvSpPr>
      <dsp:spPr>
        <a:xfrm>
          <a:off x="3749170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>
              <a:latin typeface="微軟正黑體" panose="020B0604030504040204" pitchFamily="34" charset="-120"/>
              <a:ea typeface="微軟正黑體" panose="020B0604030504040204" pitchFamily="34" charset="-120"/>
            </a:rPr>
            <a:t>資料蒐集、前處理</a:t>
          </a:r>
          <a:endParaRPr lang="zh-TW" altLang="en-US" sz="12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983574" y="144017"/>
        <a:ext cx="703213" cy="468808"/>
      </dsp:txXfrm>
    </dsp:sp>
    <dsp:sp modelId="{2FED60BC-45B8-4D54-956B-41F464BA11F7}">
      <dsp:nvSpPr>
        <dsp:cNvPr id="0" name=""/>
        <dsp:cNvSpPr/>
      </dsp:nvSpPr>
      <dsp:spPr>
        <a:xfrm>
          <a:off x="4803989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模型預測與選擇</a:t>
          </a:r>
        </a:p>
      </dsp:txBody>
      <dsp:txXfrm>
        <a:off x="5038393" y="144017"/>
        <a:ext cx="703213" cy="468808"/>
      </dsp:txXfrm>
    </dsp:sp>
    <dsp:sp modelId="{94C09712-CAE5-464B-A200-70FAA88B38E3}">
      <dsp:nvSpPr>
        <dsp:cNvPr id="0" name=""/>
        <dsp:cNvSpPr/>
      </dsp:nvSpPr>
      <dsp:spPr>
        <a:xfrm>
          <a:off x="5858809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雲端自動化部署</a:t>
          </a:r>
        </a:p>
      </dsp:txBody>
      <dsp:txXfrm>
        <a:off x="6093213" y="144017"/>
        <a:ext cx="703213" cy="468808"/>
      </dsp:txXfrm>
    </dsp:sp>
    <dsp:sp modelId="{D47F1814-D3D0-49C9-AE41-67C8BF88179E}">
      <dsp:nvSpPr>
        <dsp:cNvPr id="0" name=""/>
        <dsp:cNvSpPr/>
      </dsp:nvSpPr>
      <dsp:spPr>
        <a:xfrm>
          <a:off x="6913628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Line Bot </a:t>
          </a:r>
          <a:r>
            <a:rPr lang="zh-TW" altLang="en-US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流程圖</a:t>
          </a:r>
        </a:p>
      </dsp:txBody>
      <dsp:txXfrm>
        <a:off x="7148032" y="144017"/>
        <a:ext cx="703213" cy="468808"/>
      </dsp:txXfrm>
    </dsp:sp>
    <dsp:sp modelId="{D302742F-8415-4B15-85FD-15EFDDD214DD}">
      <dsp:nvSpPr>
        <dsp:cNvPr id="0" name=""/>
        <dsp:cNvSpPr/>
      </dsp:nvSpPr>
      <dsp:spPr>
        <a:xfrm>
          <a:off x="7968447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結論</a:t>
          </a:r>
        </a:p>
      </dsp:txBody>
      <dsp:txXfrm>
        <a:off x="8202851" y="144017"/>
        <a:ext cx="703213" cy="46880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D74C46-DF49-4C82-A42A-C9A3C915F63C}">
      <dsp:nvSpPr>
        <dsp:cNvPr id="0" name=""/>
        <dsp:cNvSpPr/>
      </dsp:nvSpPr>
      <dsp:spPr>
        <a:xfrm>
          <a:off x="781" y="127943"/>
          <a:ext cx="1252388" cy="500955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提案動機</a:t>
          </a:r>
          <a:endParaRPr lang="en-US" altLang="zh-TW" sz="12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51259" y="127943"/>
        <a:ext cx="751433" cy="500955"/>
      </dsp:txXfrm>
    </dsp:sp>
    <dsp:sp modelId="{EBBFE6BB-5F95-45DA-9390-21946F188D79}">
      <dsp:nvSpPr>
        <dsp:cNvPr id="0" name=""/>
        <dsp:cNvSpPr/>
      </dsp:nvSpPr>
      <dsp:spPr>
        <a:xfrm>
          <a:off x="1127931" y="127943"/>
          <a:ext cx="1252388" cy="500955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成果展示</a:t>
          </a:r>
        </a:p>
      </dsp:txBody>
      <dsp:txXfrm>
        <a:off x="1378409" y="127943"/>
        <a:ext cx="751433" cy="500955"/>
      </dsp:txXfrm>
    </dsp:sp>
    <dsp:sp modelId="{5038DC57-9AB9-46B9-85BC-76A4F725BE29}">
      <dsp:nvSpPr>
        <dsp:cNvPr id="0" name=""/>
        <dsp:cNvSpPr/>
      </dsp:nvSpPr>
      <dsp:spPr>
        <a:xfrm>
          <a:off x="2255080" y="127943"/>
          <a:ext cx="1252388" cy="500955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架構</a:t>
          </a:r>
        </a:p>
      </dsp:txBody>
      <dsp:txXfrm>
        <a:off x="2505558" y="127943"/>
        <a:ext cx="751433" cy="500955"/>
      </dsp:txXfrm>
    </dsp:sp>
    <dsp:sp modelId="{9639D836-2A9C-4BEA-89CC-36DA403D55CB}">
      <dsp:nvSpPr>
        <dsp:cNvPr id="0" name=""/>
        <dsp:cNvSpPr/>
      </dsp:nvSpPr>
      <dsp:spPr>
        <a:xfrm>
          <a:off x="3382230" y="127943"/>
          <a:ext cx="1252388" cy="500955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>
              <a:latin typeface="微軟正黑體" panose="020B0604030504040204" pitchFamily="34" charset="-120"/>
              <a:ea typeface="微軟正黑體" panose="020B0604030504040204" pitchFamily="34" charset="-120"/>
            </a:rPr>
            <a:t>資料蒐集、前處理</a:t>
          </a:r>
          <a:endParaRPr lang="zh-TW" altLang="en-US" sz="12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632708" y="127943"/>
        <a:ext cx="751433" cy="500955"/>
      </dsp:txXfrm>
    </dsp:sp>
    <dsp:sp modelId="{2FED60BC-45B8-4D54-956B-41F464BA11F7}">
      <dsp:nvSpPr>
        <dsp:cNvPr id="0" name=""/>
        <dsp:cNvSpPr/>
      </dsp:nvSpPr>
      <dsp:spPr>
        <a:xfrm>
          <a:off x="4509380" y="127943"/>
          <a:ext cx="1252388" cy="500955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模型預測與選擇</a:t>
          </a:r>
        </a:p>
      </dsp:txBody>
      <dsp:txXfrm>
        <a:off x="4759858" y="127943"/>
        <a:ext cx="751433" cy="500955"/>
      </dsp:txXfrm>
    </dsp:sp>
    <dsp:sp modelId="{94C09712-CAE5-464B-A200-70FAA88B38E3}">
      <dsp:nvSpPr>
        <dsp:cNvPr id="0" name=""/>
        <dsp:cNvSpPr/>
      </dsp:nvSpPr>
      <dsp:spPr>
        <a:xfrm>
          <a:off x="5636530" y="127943"/>
          <a:ext cx="1252388" cy="500955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雲端自動化部署</a:t>
          </a:r>
        </a:p>
      </dsp:txBody>
      <dsp:txXfrm>
        <a:off x="5887008" y="127943"/>
        <a:ext cx="751433" cy="500955"/>
      </dsp:txXfrm>
    </dsp:sp>
    <dsp:sp modelId="{D47F1814-D3D0-49C9-AE41-67C8BF88179E}">
      <dsp:nvSpPr>
        <dsp:cNvPr id="0" name=""/>
        <dsp:cNvSpPr/>
      </dsp:nvSpPr>
      <dsp:spPr>
        <a:xfrm>
          <a:off x="6763680" y="127943"/>
          <a:ext cx="1252388" cy="500955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Line Bot </a:t>
          </a:r>
          <a:r>
            <a:rPr lang="zh-TW" altLang="en-US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流程圖</a:t>
          </a:r>
        </a:p>
      </dsp:txBody>
      <dsp:txXfrm>
        <a:off x="7014158" y="127943"/>
        <a:ext cx="751433" cy="500955"/>
      </dsp:txXfrm>
    </dsp:sp>
    <dsp:sp modelId="{D302742F-8415-4B15-85FD-15EFDDD214DD}">
      <dsp:nvSpPr>
        <dsp:cNvPr id="0" name=""/>
        <dsp:cNvSpPr/>
      </dsp:nvSpPr>
      <dsp:spPr>
        <a:xfrm>
          <a:off x="7890829" y="127943"/>
          <a:ext cx="1252388" cy="500955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結論</a:t>
          </a:r>
        </a:p>
      </dsp:txBody>
      <dsp:txXfrm>
        <a:off x="8141307" y="127943"/>
        <a:ext cx="751433" cy="500955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D74C46-DF49-4C82-A42A-C9A3C915F63C}">
      <dsp:nvSpPr>
        <dsp:cNvPr id="0" name=""/>
        <dsp:cNvSpPr/>
      </dsp:nvSpPr>
      <dsp:spPr>
        <a:xfrm>
          <a:off x="4374" y="51643"/>
          <a:ext cx="1751515" cy="653556"/>
        </a:xfrm>
        <a:prstGeom prst="chevron">
          <a:avLst/>
        </a:prstGeom>
        <a:solidFill>
          <a:srgbClr val="39996E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b="1" kern="1200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提案動機</a:t>
          </a:r>
          <a:endParaRPr lang="en-US" altLang="zh-TW" sz="1600" b="1" kern="1200" dirty="0">
            <a:solidFill>
              <a:schemeClr val="tx2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31152" y="51643"/>
        <a:ext cx="1097959" cy="653556"/>
      </dsp:txXfrm>
    </dsp:sp>
    <dsp:sp modelId="{EBBFE6BB-5F95-45DA-9390-21946F188D79}">
      <dsp:nvSpPr>
        <dsp:cNvPr id="0" name=""/>
        <dsp:cNvSpPr/>
      </dsp:nvSpPr>
      <dsp:spPr>
        <a:xfrm>
          <a:off x="1638688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成果展示</a:t>
          </a:r>
        </a:p>
      </dsp:txBody>
      <dsp:txXfrm>
        <a:off x="1873092" y="144017"/>
        <a:ext cx="703213" cy="468808"/>
      </dsp:txXfrm>
    </dsp:sp>
    <dsp:sp modelId="{5038DC57-9AB9-46B9-85BC-76A4F725BE29}">
      <dsp:nvSpPr>
        <dsp:cNvPr id="0" name=""/>
        <dsp:cNvSpPr/>
      </dsp:nvSpPr>
      <dsp:spPr>
        <a:xfrm>
          <a:off x="2693507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架構</a:t>
          </a:r>
        </a:p>
      </dsp:txBody>
      <dsp:txXfrm>
        <a:off x="2927911" y="144017"/>
        <a:ext cx="703213" cy="468808"/>
      </dsp:txXfrm>
    </dsp:sp>
    <dsp:sp modelId="{9639D836-2A9C-4BEA-89CC-36DA403D55CB}">
      <dsp:nvSpPr>
        <dsp:cNvPr id="0" name=""/>
        <dsp:cNvSpPr/>
      </dsp:nvSpPr>
      <dsp:spPr>
        <a:xfrm>
          <a:off x="3748326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資料蒐集、前處理</a:t>
          </a:r>
        </a:p>
      </dsp:txBody>
      <dsp:txXfrm>
        <a:off x="3982730" y="144017"/>
        <a:ext cx="703213" cy="468808"/>
      </dsp:txXfrm>
    </dsp:sp>
    <dsp:sp modelId="{2FED60BC-45B8-4D54-956B-41F464BA11F7}">
      <dsp:nvSpPr>
        <dsp:cNvPr id="0" name=""/>
        <dsp:cNvSpPr/>
      </dsp:nvSpPr>
      <dsp:spPr>
        <a:xfrm>
          <a:off x="4803146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模型預測與選擇</a:t>
          </a:r>
        </a:p>
      </dsp:txBody>
      <dsp:txXfrm>
        <a:off x="5037550" y="144017"/>
        <a:ext cx="703213" cy="468808"/>
      </dsp:txXfrm>
    </dsp:sp>
    <dsp:sp modelId="{94C09712-CAE5-464B-A200-70FAA88B38E3}">
      <dsp:nvSpPr>
        <dsp:cNvPr id="0" name=""/>
        <dsp:cNvSpPr/>
      </dsp:nvSpPr>
      <dsp:spPr>
        <a:xfrm>
          <a:off x="5857965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雲端自動化部署</a:t>
          </a:r>
        </a:p>
      </dsp:txBody>
      <dsp:txXfrm>
        <a:off x="6092369" y="144017"/>
        <a:ext cx="703213" cy="468808"/>
      </dsp:txXfrm>
    </dsp:sp>
    <dsp:sp modelId="{D47F1814-D3D0-49C9-AE41-67C8BF88179E}">
      <dsp:nvSpPr>
        <dsp:cNvPr id="0" name=""/>
        <dsp:cNvSpPr/>
      </dsp:nvSpPr>
      <dsp:spPr>
        <a:xfrm>
          <a:off x="6912784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Line Bot </a:t>
          </a:r>
          <a:r>
            <a:rPr lang="zh-TW" altLang="en-US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流程圖</a:t>
          </a:r>
        </a:p>
      </dsp:txBody>
      <dsp:txXfrm>
        <a:off x="7147188" y="144017"/>
        <a:ext cx="703213" cy="468808"/>
      </dsp:txXfrm>
    </dsp:sp>
    <dsp:sp modelId="{D302742F-8415-4B15-85FD-15EFDDD214DD}">
      <dsp:nvSpPr>
        <dsp:cNvPr id="0" name=""/>
        <dsp:cNvSpPr/>
      </dsp:nvSpPr>
      <dsp:spPr>
        <a:xfrm>
          <a:off x="7967604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結論</a:t>
          </a:r>
        </a:p>
      </dsp:txBody>
      <dsp:txXfrm>
        <a:off x="8202008" y="144017"/>
        <a:ext cx="703213" cy="46880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b79dea7c7a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b79dea7c7a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43132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b79dea7c7a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b79dea7c7a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285071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b79dea7c7a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b79dea7c7a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23638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b79dea7c7a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b79dea7c7a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178504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b79dea7c7a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b79dea7c7a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325408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b79dea7c7a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b79dea7c7a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85610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b79dea7c7a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b79dea7c7a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575258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b79dea7c7a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b79dea7c7a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373579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b427892268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b427892268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sz="1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資料合併及分類</a:t>
            </a:r>
            <a:endParaRPr lang="en-US" altLang="zh-TW" sz="11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sz="1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資料格式轉換</a:t>
            </a:r>
            <a:endParaRPr lang="en-US" altLang="zh-TW" sz="11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sz="1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遺失值填補 </a:t>
            </a:r>
            <a:r>
              <a:rPr lang="en-US" altLang="zh-TW" sz="1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– KNN </a:t>
            </a:r>
            <a:r>
              <a:rPr lang="zh-TW" altLang="en-US" sz="1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補值</a:t>
            </a:r>
            <a:endParaRPr lang="en-US" altLang="zh-TW" sz="11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TW" sz="1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ARIMA</a:t>
            </a:r>
            <a:r>
              <a:rPr lang="zh-TW" altLang="en-US" sz="1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補值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8575412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b79dea7c7a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b79dea7c7a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57899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b4307adfab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7" name="Google Shape;587;gb4307adfab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654042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b4307adfab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b4307adfab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654980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b79dea7c7a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b79dea7c7a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239034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b79dea7c7a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b79dea7c7a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6674270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b427892268_0_1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b427892268_0_1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280825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b79dea7c7a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b79dea7c7a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365218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b427892268_0_1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b427892268_0_1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071686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b4307adfa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b4307adfa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690310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b7cbf8a5b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Google Shape;514;gb7cbf8a5b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60051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b79dea7c7a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b79dea7c7a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775990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b79dea7c7a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b79dea7c7a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13323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b79dea7c7a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b79dea7c7a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b79dea7c7a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b79dea7c7a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b79dea7c7a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b79dea7c7a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8330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b427892268_0_1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b427892268_0_1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99334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b79dea7c7a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b79dea7c7a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20985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hab Therapy HealthCare Center" type="title">
  <p:cSld name="TITLE">
    <p:bg>
      <p:bgPr>
        <a:solidFill>
          <a:schemeClr val="dk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670700" y="1954025"/>
            <a:ext cx="5802900" cy="59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7200" b="1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2254350" y="3366775"/>
            <a:ext cx="4635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2"/>
          </p:nvPr>
        </p:nvSpPr>
        <p:spPr>
          <a:xfrm>
            <a:off x="2254350" y="2313125"/>
            <a:ext cx="4635600" cy="58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Darker Grotesque"/>
              <a:buNone/>
              <a:defRPr sz="4800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Darker Grotesque"/>
              <a:buNone/>
              <a:defRPr sz="3000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Darker Grotesque"/>
              <a:buNone/>
              <a:defRPr sz="3000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Darker Grotesque"/>
              <a:buNone/>
              <a:defRPr sz="3000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Darker Grotesque"/>
              <a:buNone/>
              <a:defRPr sz="3000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Darker Grotesque"/>
              <a:buNone/>
              <a:defRPr sz="3000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Darker Grotesque"/>
              <a:buNone/>
              <a:defRPr sz="3000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Darker Grotesque"/>
              <a:buNone/>
              <a:defRPr sz="3000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Darker Grotesque"/>
              <a:buNone/>
              <a:defRPr sz="3000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6">
    <p:bg>
      <p:bgPr>
        <a:solidFill>
          <a:schemeClr val="dk2"/>
        </a:solidFill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9"/>
          <p:cNvSpPr/>
          <p:nvPr/>
        </p:nvSpPr>
        <p:spPr>
          <a:xfrm rot="-5400000" flipH="1">
            <a:off x="7150950" y="-202500"/>
            <a:ext cx="1790538" cy="2195543"/>
          </a:xfrm>
          <a:custGeom>
            <a:avLst/>
            <a:gdLst/>
            <a:ahLst/>
            <a:cxnLst/>
            <a:rect l="l" t="t" r="r" b="b"/>
            <a:pathLst>
              <a:path w="41960" h="51451" extrusionOk="0">
                <a:moveTo>
                  <a:pt x="6508" y="1"/>
                </a:moveTo>
                <a:cubicBezTo>
                  <a:pt x="4266" y="1"/>
                  <a:pt x="2074" y="345"/>
                  <a:pt x="1" y="1022"/>
                </a:cubicBezTo>
                <a:lnTo>
                  <a:pt x="1" y="51451"/>
                </a:lnTo>
                <a:lnTo>
                  <a:pt x="27365" y="51451"/>
                </a:lnTo>
                <a:cubicBezTo>
                  <a:pt x="28929" y="50408"/>
                  <a:pt x="30362" y="48975"/>
                  <a:pt x="31858" y="47150"/>
                </a:cubicBezTo>
                <a:cubicBezTo>
                  <a:pt x="41960" y="34250"/>
                  <a:pt x="29581" y="14052"/>
                  <a:pt x="29581" y="14052"/>
                </a:cubicBezTo>
                <a:cubicBezTo>
                  <a:pt x="23402" y="4508"/>
                  <a:pt x="14624" y="1"/>
                  <a:pt x="6508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29"/>
          <p:cNvSpPr/>
          <p:nvPr/>
        </p:nvSpPr>
        <p:spPr>
          <a:xfrm rot="10800000">
            <a:off x="2767085" y="4290499"/>
            <a:ext cx="2214416" cy="853001"/>
          </a:xfrm>
          <a:custGeom>
            <a:avLst/>
            <a:gdLst/>
            <a:ahLst/>
            <a:cxnLst/>
            <a:rect l="l" t="t" r="r" b="b"/>
            <a:pathLst>
              <a:path w="58769" h="26698" extrusionOk="0">
                <a:moveTo>
                  <a:pt x="0" y="0"/>
                </a:moveTo>
                <a:cubicBezTo>
                  <a:pt x="4238" y="5995"/>
                  <a:pt x="1632" y="14266"/>
                  <a:pt x="10425" y="22022"/>
                </a:cubicBezTo>
                <a:cubicBezTo>
                  <a:pt x="14403" y="25515"/>
                  <a:pt x="19270" y="26698"/>
                  <a:pt x="24038" y="26698"/>
                </a:cubicBezTo>
                <a:cubicBezTo>
                  <a:pt x="34034" y="26698"/>
                  <a:pt x="43591" y="21501"/>
                  <a:pt x="43591" y="21501"/>
                </a:cubicBezTo>
                <a:cubicBezTo>
                  <a:pt x="53166" y="16028"/>
                  <a:pt x="58117" y="7819"/>
                  <a:pt x="5876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2"/>
        </a:solid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713225" y="2835875"/>
            <a:ext cx="3667500" cy="94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Font typeface="Darker Grotesque"/>
              <a:buNone/>
              <a:defRPr sz="6000" b="1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6000"/>
              <a:buFont typeface="Darker Grotesque"/>
              <a:buNone/>
              <a:defRPr sz="6000" b="1">
                <a:latin typeface="Darker Grotesque"/>
                <a:ea typeface="Darker Grotesque"/>
                <a:cs typeface="Darker Grotesque"/>
                <a:sym typeface="Darker Grotesque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SzPts val="6000"/>
              <a:buFont typeface="Darker Grotesque"/>
              <a:buNone/>
              <a:defRPr sz="6000" b="1">
                <a:latin typeface="Darker Grotesque"/>
                <a:ea typeface="Darker Grotesque"/>
                <a:cs typeface="Darker Grotesque"/>
                <a:sym typeface="Darker Grotesque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SzPts val="6000"/>
              <a:buFont typeface="Darker Grotesque"/>
              <a:buNone/>
              <a:defRPr sz="6000" b="1">
                <a:latin typeface="Darker Grotesque"/>
                <a:ea typeface="Darker Grotesque"/>
                <a:cs typeface="Darker Grotesque"/>
                <a:sym typeface="Darker Grotesque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SzPts val="6000"/>
              <a:buFont typeface="Darker Grotesque"/>
              <a:buNone/>
              <a:defRPr sz="6000" b="1">
                <a:latin typeface="Darker Grotesque"/>
                <a:ea typeface="Darker Grotesque"/>
                <a:cs typeface="Darker Grotesque"/>
                <a:sym typeface="Darker Grotesque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SzPts val="6000"/>
              <a:buFont typeface="Darker Grotesque"/>
              <a:buNone/>
              <a:defRPr sz="6000" b="1">
                <a:latin typeface="Darker Grotesque"/>
                <a:ea typeface="Darker Grotesque"/>
                <a:cs typeface="Darker Grotesque"/>
                <a:sym typeface="Darker Grotesque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SzPts val="6000"/>
              <a:buFont typeface="Darker Grotesque"/>
              <a:buNone/>
              <a:defRPr sz="6000" b="1">
                <a:latin typeface="Darker Grotesque"/>
                <a:ea typeface="Darker Grotesque"/>
                <a:cs typeface="Darker Grotesque"/>
                <a:sym typeface="Darker Grotesque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SzPts val="6000"/>
              <a:buFont typeface="Darker Grotesque"/>
              <a:buNone/>
              <a:defRPr sz="6000" b="1">
                <a:latin typeface="Darker Grotesque"/>
                <a:ea typeface="Darker Grotesque"/>
                <a:cs typeface="Darker Grotesque"/>
                <a:sym typeface="Darker Grotesque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SzPts val="6000"/>
              <a:buFont typeface="Darker Grotesque"/>
              <a:buNone/>
              <a:defRPr sz="6000" b="1">
                <a:latin typeface="Darker Grotesque"/>
                <a:ea typeface="Darker Grotesque"/>
                <a:cs typeface="Darker Grotesque"/>
                <a:sym typeface="Darker Grotesque"/>
              </a:defRPr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2" hasCustomPrompt="1"/>
          </p:nvPr>
        </p:nvSpPr>
        <p:spPr>
          <a:xfrm>
            <a:off x="713225" y="1305550"/>
            <a:ext cx="53157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Font typeface="Darker Grotesque"/>
              <a:buNone/>
              <a:defRPr sz="12000" b="1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0"/>
              <a:buFont typeface="Darker Grotesque"/>
              <a:buNone/>
              <a:defRPr sz="12000" b="1">
                <a:latin typeface="Darker Grotesque"/>
                <a:ea typeface="Darker Grotesque"/>
                <a:cs typeface="Darker Grotesque"/>
                <a:sym typeface="Darker Grotesque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0"/>
              <a:buFont typeface="Darker Grotesque"/>
              <a:buNone/>
              <a:defRPr sz="12000" b="1">
                <a:latin typeface="Darker Grotesque"/>
                <a:ea typeface="Darker Grotesque"/>
                <a:cs typeface="Darker Grotesque"/>
                <a:sym typeface="Darker Grotesque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0"/>
              <a:buFont typeface="Darker Grotesque"/>
              <a:buNone/>
              <a:defRPr sz="12000" b="1">
                <a:latin typeface="Darker Grotesque"/>
                <a:ea typeface="Darker Grotesque"/>
                <a:cs typeface="Darker Grotesque"/>
                <a:sym typeface="Darker Grotesque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0"/>
              <a:buFont typeface="Darker Grotesque"/>
              <a:buNone/>
              <a:defRPr sz="12000" b="1">
                <a:latin typeface="Darker Grotesque"/>
                <a:ea typeface="Darker Grotesque"/>
                <a:cs typeface="Darker Grotesque"/>
                <a:sym typeface="Darker Grotesque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0"/>
              <a:buFont typeface="Darker Grotesque"/>
              <a:buNone/>
              <a:defRPr sz="12000" b="1">
                <a:latin typeface="Darker Grotesque"/>
                <a:ea typeface="Darker Grotesque"/>
                <a:cs typeface="Darker Grotesque"/>
                <a:sym typeface="Darker Grotesque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0"/>
              <a:buFont typeface="Darker Grotesque"/>
              <a:buNone/>
              <a:defRPr sz="12000" b="1">
                <a:latin typeface="Darker Grotesque"/>
                <a:ea typeface="Darker Grotesque"/>
                <a:cs typeface="Darker Grotesque"/>
                <a:sym typeface="Darker Grotesque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0"/>
              <a:buFont typeface="Darker Grotesque"/>
              <a:buNone/>
              <a:defRPr sz="12000" b="1">
                <a:latin typeface="Darker Grotesque"/>
                <a:ea typeface="Darker Grotesque"/>
                <a:cs typeface="Darker Grotesque"/>
                <a:sym typeface="Darker Grotesque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0"/>
              <a:buFont typeface="Darker Grotesque"/>
              <a:buNone/>
              <a:defRPr sz="12000" b="1">
                <a:latin typeface="Darker Grotesque"/>
                <a:ea typeface="Darker Grotesque"/>
                <a:cs typeface="Darker Grotesque"/>
                <a:sym typeface="Darker Grotesque"/>
              </a:defRPr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713225" y="3840480"/>
            <a:ext cx="3136500" cy="6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solidFill>
          <a:schemeClr val="dk2"/>
        </a:soli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3020" b="1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dk2"/>
        </a:solid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4886150" y="1822375"/>
            <a:ext cx="3544500" cy="44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000" b="1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4886150" y="2310975"/>
            <a:ext cx="3544500" cy="181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4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dk2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06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9600" b="1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">
    <p:bg>
      <p:bgPr>
        <a:solidFill>
          <a:schemeClr val="dk2"/>
        </a:solid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3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Darker Grotesque"/>
              <a:buNone/>
              <a:defRPr sz="3000" b="1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Darker Grotesque"/>
              <a:buNone/>
              <a:defRPr sz="2500" b="1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Darker Grotesque"/>
              <a:buNone/>
              <a:defRPr sz="2500" b="1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Darker Grotesque"/>
              <a:buNone/>
              <a:defRPr sz="2500" b="1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Darker Grotesque"/>
              <a:buNone/>
              <a:defRPr sz="2500" b="1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Darker Grotesque"/>
              <a:buNone/>
              <a:defRPr sz="2500" b="1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Darker Grotesque"/>
              <a:buNone/>
              <a:defRPr sz="2500" b="1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Darker Grotesque"/>
              <a:buNone/>
              <a:defRPr sz="2500" b="1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Darker Grotesque"/>
              <a:buNone/>
              <a:defRPr sz="2500" b="1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subTitle" idx="1"/>
          </p:nvPr>
        </p:nvSpPr>
        <p:spPr>
          <a:xfrm>
            <a:off x="1805388" y="1737375"/>
            <a:ext cx="2766600" cy="62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2100" b="1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2"/>
          </p:nvPr>
        </p:nvSpPr>
        <p:spPr>
          <a:xfrm>
            <a:off x="1805388" y="2226750"/>
            <a:ext cx="2766600" cy="62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400">
                <a:solidFill>
                  <a:srgbClr val="322824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subTitle" idx="3"/>
          </p:nvPr>
        </p:nvSpPr>
        <p:spPr>
          <a:xfrm>
            <a:off x="5664113" y="1737375"/>
            <a:ext cx="2766600" cy="62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2100" b="1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subTitle" idx="4"/>
          </p:nvPr>
        </p:nvSpPr>
        <p:spPr>
          <a:xfrm>
            <a:off x="5664113" y="2226750"/>
            <a:ext cx="2766600" cy="62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400">
                <a:solidFill>
                  <a:srgbClr val="322824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title" idx="5" hasCustomPrompt="1"/>
          </p:nvPr>
        </p:nvSpPr>
        <p:spPr>
          <a:xfrm>
            <a:off x="989450" y="1669575"/>
            <a:ext cx="669300" cy="7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3500" b="1">
                <a:solidFill>
                  <a:schemeClr val="dk2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3"/>
          <p:cNvSpPr txBox="1">
            <a:spLocks noGrp="1"/>
          </p:cNvSpPr>
          <p:nvPr>
            <p:ph type="title" idx="6" hasCustomPrompt="1"/>
          </p:nvPr>
        </p:nvSpPr>
        <p:spPr>
          <a:xfrm>
            <a:off x="4898050" y="1674975"/>
            <a:ext cx="669300" cy="7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3500" b="1">
                <a:solidFill>
                  <a:schemeClr val="dk2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9pPr>
          </a:lstStyle>
          <a:p>
            <a:r>
              <a:t>xx%</a:t>
            </a:r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7"/>
          </p:nvPr>
        </p:nvSpPr>
        <p:spPr>
          <a:xfrm>
            <a:off x="1805388" y="3215975"/>
            <a:ext cx="2766600" cy="62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2100" b="1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subTitle" idx="8"/>
          </p:nvPr>
        </p:nvSpPr>
        <p:spPr>
          <a:xfrm>
            <a:off x="1805388" y="3683675"/>
            <a:ext cx="2766600" cy="62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400">
                <a:solidFill>
                  <a:srgbClr val="322824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subTitle" idx="9"/>
          </p:nvPr>
        </p:nvSpPr>
        <p:spPr>
          <a:xfrm>
            <a:off x="5664113" y="3215975"/>
            <a:ext cx="2766600" cy="62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2100" b="1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subTitle" idx="13"/>
          </p:nvPr>
        </p:nvSpPr>
        <p:spPr>
          <a:xfrm>
            <a:off x="5664113" y="3683675"/>
            <a:ext cx="2766600" cy="62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400">
                <a:solidFill>
                  <a:srgbClr val="322824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title" idx="14" hasCustomPrompt="1"/>
          </p:nvPr>
        </p:nvSpPr>
        <p:spPr>
          <a:xfrm>
            <a:off x="989450" y="3119525"/>
            <a:ext cx="669300" cy="7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3500" b="1">
                <a:solidFill>
                  <a:schemeClr val="dk2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9pPr>
          </a:lstStyle>
          <a:p>
            <a:r>
              <a:t>xx%</a:t>
            </a:r>
          </a:p>
        </p:txBody>
      </p:sp>
      <p:sp>
        <p:nvSpPr>
          <p:cNvPr id="65" name="Google Shape;65;p13"/>
          <p:cNvSpPr txBox="1">
            <a:spLocks noGrp="1"/>
          </p:cNvSpPr>
          <p:nvPr>
            <p:ph type="title" idx="15" hasCustomPrompt="1"/>
          </p:nvPr>
        </p:nvSpPr>
        <p:spPr>
          <a:xfrm>
            <a:off x="4898050" y="3119525"/>
            <a:ext cx="669300" cy="7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3500" b="1">
                <a:solidFill>
                  <a:schemeClr val="dk2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3">
  <p:cSld name="CUSTOM_6">
    <p:bg>
      <p:bgPr>
        <a:solidFill>
          <a:schemeClr val="dk2"/>
        </a:solid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9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64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Darker Grotesque"/>
              <a:buNone/>
              <a:defRPr sz="3000" b="1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Darker Grotesque"/>
              <a:buNone/>
              <a:defRPr sz="3000" b="1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Darker Grotesque"/>
              <a:buNone/>
              <a:defRPr sz="3000" b="1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Darker Grotesque"/>
              <a:buNone/>
              <a:defRPr sz="3000" b="1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Darker Grotesque"/>
              <a:buNone/>
              <a:defRPr sz="3000" b="1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Darker Grotesque"/>
              <a:buNone/>
              <a:defRPr sz="3000" b="1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Darker Grotesque"/>
              <a:buNone/>
              <a:defRPr sz="3000" b="1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Darker Grotesque"/>
              <a:buNone/>
              <a:defRPr sz="3000" b="1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Darker Grotesque"/>
              <a:buNone/>
              <a:defRPr sz="3000" b="1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9pPr>
          </a:lstStyle>
          <a:p>
            <a:endParaRPr/>
          </a:p>
        </p:txBody>
      </p:sp>
      <p:sp>
        <p:nvSpPr>
          <p:cNvPr id="100" name="Google Shape;100;p19"/>
          <p:cNvSpPr txBox="1">
            <a:spLocks noGrp="1"/>
          </p:cNvSpPr>
          <p:nvPr>
            <p:ph type="subTitle" idx="1"/>
          </p:nvPr>
        </p:nvSpPr>
        <p:spPr>
          <a:xfrm>
            <a:off x="2671200" y="1362700"/>
            <a:ext cx="4672200" cy="6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2100" b="1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9"/>
          <p:cNvSpPr txBox="1">
            <a:spLocks noGrp="1"/>
          </p:cNvSpPr>
          <p:nvPr>
            <p:ph type="subTitle" idx="2"/>
          </p:nvPr>
        </p:nvSpPr>
        <p:spPr>
          <a:xfrm>
            <a:off x="2671200" y="1840516"/>
            <a:ext cx="4672200" cy="6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400">
                <a:solidFill>
                  <a:srgbClr val="322824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  <p:sp>
        <p:nvSpPr>
          <p:cNvPr id="102" name="Google Shape;102;p19"/>
          <p:cNvSpPr txBox="1">
            <a:spLocks noGrp="1"/>
          </p:cNvSpPr>
          <p:nvPr>
            <p:ph type="subTitle" idx="3"/>
          </p:nvPr>
        </p:nvSpPr>
        <p:spPr>
          <a:xfrm>
            <a:off x="2671200" y="2444003"/>
            <a:ext cx="4672200" cy="6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2100" b="1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19"/>
          <p:cNvSpPr txBox="1">
            <a:spLocks noGrp="1"/>
          </p:cNvSpPr>
          <p:nvPr>
            <p:ph type="subTitle" idx="4"/>
          </p:nvPr>
        </p:nvSpPr>
        <p:spPr>
          <a:xfrm>
            <a:off x="2671200" y="2921819"/>
            <a:ext cx="4672200" cy="6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400">
                <a:solidFill>
                  <a:srgbClr val="322824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  <p:sp>
        <p:nvSpPr>
          <p:cNvPr id="104" name="Google Shape;104;p19"/>
          <p:cNvSpPr txBox="1">
            <a:spLocks noGrp="1"/>
          </p:cNvSpPr>
          <p:nvPr>
            <p:ph type="subTitle" idx="5"/>
          </p:nvPr>
        </p:nvSpPr>
        <p:spPr>
          <a:xfrm>
            <a:off x="2671200" y="3525307"/>
            <a:ext cx="4672200" cy="6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2100" b="1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9"/>
          <p:cNvSpPr txBox="1">
            <a:spLocks noGrp="1"/>
          </p:cNvSpPr>
          <p:nvPr>
            <p:ph type="subTitle" idx="6"/>
          </p:nvPr>
        </p:nvSpPr>
        <p:spPr>
          <a:xfrm>
            <a:off x="2671200" y="4003122"/>
            <a:ext cx="4672200" cy="6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400">
                <a:solidFill>
                  <a:srgbClr val="322824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4">
  <p:cSld name="CUSTOM_7">
    <p:bg>
      <p:bgPr>
        <a:solidFill>
          <a:schemeClr val="dk2"/>
        </a:solid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0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6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Darker Grotesque"/>
              <a:buNone/>
              <a:defRPr sz="3000" b="1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Darker Grotesque"/>
              <a:buNone/>
              <a:defRPr sz="3000" b="1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Darker Grotesque"/>
              <a:buNone/>
              <a:defRPr sz="3000" b="1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Darker Grotesque"/>
              <a:buNone/>
              <a:defRPr sz="3000" b="1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Darker Grotesque"/>
              <a:buNone/>
              <a:defRPr sz="3000" b="1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Darker Grotesque"/>
              <a:buNone/>
              <a:defRPr sz="3000" b="1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Darker Grotesque"/>
              <a:buNone/>
              <a:defRPr sz="3000" b="1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Darker Grotesque"/>
              <a:buNone/>
              <a:defRPr sz="3000" b="1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Darker Grotesque"/>
              <a:buNone/>
              <a:defRPr sz="3000" b="1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9pPr>
          </a:lstStyle>
          <a:p>
            <a:endParaRPr/>
          </a:p>
        </p:txBody>
      </p:sp>
      <p:sp>
        <p:nvSpPr>
          <p:cNvPr id="108" name="Google Shape;108;p20"/>
          <p:cNvSpPr txBox="1">
            <a:spLocks noGrp="1"/>
          </p:cNvSpPr>
          <p:nvPr>
            <p:ph type="subTitle" idx="1"/>
          </p:nvPr>
        </p:nvSpPr>
        <p:spPr>
          <a:xfrm>
            <a:off x="974363" y="1840225"/>
            <a:ext cx="2766600" cy="62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2100" b="1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20"/>
          <p:cNvSpPr txBox="1">
            <a:spLocks noGrp="1"/>
          </p:cNvSpPr>
          <p:nvPr>
            <p:ph type="subTitle" idx="2"/>
          </p:nvPr>
        </p:nvSpPr>
        <p:spPr>
          <a:xfrm>
            <a:off x="1530713" y="2329600"/>
            <a:ext cx="1653900" cy="84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400">
                <a:latin typeface="Fira Sans"/>
                <a:ea typeface="Fira Sans"/>
                <a:cs typeface="Fira Sans"/>
                <a:sym typeface="Fira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  <p:sp>
        <p:nvSpPr>
          <p:cNvPr id="110" name="Google Shape;110;p20"/>
          <p:cNvSpPr txBox="1">
            <a:spLocks noGrp="1"/>
          </p:cNvSpPr>
          <p:nvPr>
            <p:ph type="subTitle" idx="3"/>
          </p:nvPr>
        </p:nvSpPr>
        <p:spPr>
          <a:xfrm>
            <a:off x="3194732" y="2992750"/>
            <a:ext cx="2766600" cy="62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2100" b="1">
                <a:solidFill>
                  <a:schemeClr val="accent3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0"/>
          <p:cNvSpPr txBox="1">
            <a:spLocks noGrp="1"/>
          </p:cNvSpPr>
          <p:nvPr>
            <p:ph type="subTitle" idx="4"/>
          </p:nvPr>
        </p:nvSpPr>
        <p:spPr>
          <a:xfrm>
            <a:off x="3751082" y="3482125"/>
            <a:ext cx="16539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400">
                <a:latin typeface="Fira Sans"/>
                <a:ea typeface="Fira Sans"/>
                <a:cs typeface="Fira Sans"/>
                <a:sym typeface="Fira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  <p:sp>
        <p:nvSpPr>
          <p:cNvPr id="112" name="Google Shape;112;p20"/>
          <p:cNvSpPr txBox="1">
            <a:spLocks noGrp="1"/>
          </p:cNvSpPr>
          <p:nvPr>
            <p:ph type="subTitle" idx="5"/>
          </p:nvPr>
        </p:nvSpPr>
        <p:spPr>
          <a:xfrm>
            <a:off x="5403013" y="1840225"/>
            <a:ext cx="2766600" cy="62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2100" b="1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20"/>
          <p:cNvSpPr txBox="1">
            <a:spLocks noGrp="1"/>
          </p:cNvSpPr>
          <p:nvPr>
            <p:ph type="subTitle" idx="6"/>
          </p:nvPr>
        </p:nvSpPr>
        <p:spPr>
          <a:xfrm>
            <a:off x="5959363" y="2329600"/>
            <a:ext cx="1653900" cy="9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400">
                <a:latin typeface="Fira Sans"/>
                <a:ea typeface="Fira Sans"/>
                <a:cs typeface="Fira Sans"/>
                <a:sym typeface="Fira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5">
  <p:cSld name="CUSTOM_9">
    <p:bg>
      <p:bgPr>
        <a:solidFill>
          <a:schemeClr val="dk2"/>
        </a:solidFill>
        <a:effectLst/>
      </p:bgPr>
    </p:bg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3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Darker Grotesque"/>
              <a:buNone/>
              <a:defRPr sz="3000" b="1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Darker Grotesque"/>
              <a:buNone/>
              <a:defRPr sz="3000" b="1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Darker Grotesque"/>
              <a:buNone/>
              <a:defRPr sz="3000" b="1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Darker Grotesque"/>
              <a:buNone/>
              <a:defRPr sz="3000" b="1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Darker Grotesque"/>
              <a:buNone/>
              <a:defRPr sz="3000" b="1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Darker Grotesque"/>
              <a:buNone/>
              <a:defRPr sz="3000" b="1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Darker Grotesque"/>
              <a:buNone/>
              <a:defRPr sz="3000" b="1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Darker Grotesque"/>
              <a:buNone/>
              <a:defRPr sz="3000" b="1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Darker Grotesque"/>
              <a:buNone/>
              <a:defRPr sz="3000" b="1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9pPr>
          </a:lstStyle>
          <a:p>
            <a:endParaRPr/>
          </a:p>
        </p:txBody>
      </p:sp>
      <p:sp>
        <p:nvSpPr>
          <p:cNvPr id="138" name="Google Shape;138;p23"/>
          <p:cNvSpPr txBox="1">
            <a:spLocks noGrp="1"/>
          </p:cNvSpPr>
          <p:nvPr>
            <p:ph type="subTitle" idx="1"/>
          </p:nvPr>
        </p:nvSpPr>
        <p:spPr>
          <a:xfrm>
            <a:off x="790947" y="3145650"/>
            <a:ext cx="2174700" cy="62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2100" b="1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23"/>
          <p:cNvSpPr txBox="1">
            <a:spLocks noGrp="1"/>
          </p:cNvSpPr>
          <p:nvPr>
            <p:ph type="subTitle" idx="2"/>
          </p:nvPr>
        </p:nvSpPr>
        <p:spPr>
          <a:xfrm>
            <a:off x="790947" y="3635025"/>
            <a:ext cx="2174700" cy="62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400">
                <a:solidFill>
                  <a:srgbClr val="322824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  <p:sp>
        <p:nvSpPr>
          <p:cNvPr id="140" name="Google Shape;140;p23"/>
          <p:cNvSpPr txBox="1">
            <a:spLocks noGrp="1"/>
          </p:cNvSpPr>
          <p:nvPr>
            <p:ph type="subTitle" idx="3"/>
          </p:nvPr>
        </p:nvSpPr>
        <p:spPr>
          <a:xfrm>
            <a:off x="3484647" y="3145650"/>
            <a:ext cx="2174700" cy="62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2100" b="1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23"/>
          <p:cNvSpPr txBox="1">
            <a:spLocks noGrp="1"/>
          </p:cNvSpPr>
          <p:nvPr>
            <p:ph type="subTitle" idx="4"/>
          </p:nvPr>
        </p:nvSpPr>
        <p:spPr>
          <a:xfrm>
            <a:off x="3484647" y="3635025"/>
            <a:ext cx="2174700" cy="62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400">
                <a:solidFill>
                  <a:srgbClr val="322824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  <p:sp>
        <p:nvSpPr>
          <p:cNvPr id="142" name="Google Shape;142;p23"/>
          <p:cNvSpPr txBox="1">
            <a:spLocks noGrp="1"/>
          </p:cNvSpPr>
          <p:nvPr>
            <p:ph type="subTitle" idx="5"/>
          </p:nvPr>
        </p:nvSpPr>
        <p:spPr>
          <a:xfrm>
            <a:off x="6178347" y="3145650"/>
            <a:ext cx="2174700" cy="62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2100" b="1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23"/>
          <p:cNvSpPr txBox="1">
            <a:spLocks noGrp="1"/>
          </p:cNvSpPr>
          <p:nvPr>
            <p:ph type="subTitle" idx="6"/>
          </p:nvPr>
        </p:nvSpPr>
        <p:spPr>
          <a:xfrm>
            <a:off x="6178347" y="3635025"/>
            <a:ext cx="2174700" cy="62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400">
                <a:solidFill>
                  <a:srgbClr val="322824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3" r:id="rId4"/>
    <p:sldLayoutId id="2147483654" r:id="rId5"/>
    <p:sldLayoutId id="2147483659" r:id="rId6"/>
    <p:sldLayoutId id="2147483665" r:id="rId7"/>
    <p:sldLayoutId id="2147483666" r:id="rId8"/>
    <p:sldLayoutId id="2147483669" r:id="rId9"/>
    <p:sldLayoutId id="2147483675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image" Target="../media/image14.png"/><Relationship Id="rId7" Type="http://schemas.openxmlformats.org/officeDocument/2006/relationships/diagramColors" Target="../diagrams/colors5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13" Type="http://schemas.openxmlformats.org/officeDocument/2006/relationships/image" Target="../media/image24.png"/><Relationship Id="rId18" Type="http://schemas.openxmlformats.org/officeDocument/2006/relationships/image" Target="../media/image29.png"/><Relationship Id="rId3" Type="http://schemas.openxmlformats.org/officeDocument/2006/relationships/image" Target="../media/image15.jpg"/><Relationship Id="rId7" Type="http://schemas.openxmlformats.org/officeDocument/2006/relationships/image" Target="../media/image19.png"/><Relationship Id="rId12" Type="http://schemas.openxmlformats.org/officeDocument/2006/relationships/image" Target="../media/image23.png"/><Relationship Id="rId17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png"/><Relationship Id="rId11" Type="http://schemas.openxmlformats.org/officeDocument/2006/relationships/image" Target="../media/image22.png"/><Relationship Id="rId5" Type="http://schemas.openxmlformats.org/officeDocument/2006/relationships/image" Target="../media/image17.jpeg"/><Relationship Id="rId15" Type="http://schemas.openxmlformats.org/officeDocument/2006/relationships/image" Target="../media/image26.png"/><Relationship Id="rId10" Type="http://schemas.microsoft.com/office/2007/relationships/hdphoto" Target="../media/hdphoto1.wdp"/><Relationship Id="rId4" Type="http://schemas.openxmlformats.org/officeDocument/2006/relationships/image" Target="../media/image16.png"/><Relationship Id="rId9" Type="http://schemas.openxmlformats.org/officeDocument/2006/relationships/image" Target="../media/image21.png"/><Relationship Id="rId1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g"/><Relationship Id="rId3" Type="http://schemas.openxmlformats.org/officeDocument/2006/relationships/image" Target="../media/image19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jpeg"/><Relationship Id="rId5" Type="http://schemas.openxmlformats.org/officeDocument/2006/relationships/image" Target="../media/image16.png"/><Relationship Id="rId4" Type="http://schemas.openxmlformats.org/officeDocument/2006/relationships/image" Target="../media/image20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7.xml"/><Relationship Id="rId3" Type="http://schemas.openxmlformats.org/officeDocument/2006/relationships/diagramLayout" Target="../diagrams/layout6.xml"/><Relationship Id="rId7" Type="http://schemas.openxmlformats.org/officeDocument/2006/relationships/diagramData" Target="../diagrams/data7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10.xml"/><Relationship Id="rId6" Type="http://schemas.microsoft.com/office/2007/relationships/diagramDrawing" Target="../diagrams/drawing6.xml"/><Relationship Id="rId11" Type="http://schemas.microsoft.com/office/2007/relationships/diagramDrawing" Target="../diagrams/drawing7.xml"/><Relationship Id="rId5" Type="http://schemas.openxmlformats.org/officeDocument/2006/relationships/diagramColors" Target="../diagrams/colors6.xml"/><Relationship Id="rId10" Type="http://schemas.openxmlformats.org/officeDocument/2006/relationships/diagramColors" Target="../diagrams/colors7.xml"/><Relationship Id="rId4" Type="http://schemas.openxmlformats.org/officeDocument/2006/relationships/diagramQuickStyle" Target="../diagrams/quickStyle6.xml"/><Relationship Id="rId9" Type="http://schemas.openxmlformats.org/officeDocument/2006/relationships/diagramQuickStyle" Target="../diagrams/quickStyle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8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9.pn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10.pn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4.xml"/><Relationship Id="rId3" Type="http://schemas.openxmlformats.org/officeDocument/2006/relationships/image" Target="../media/image12.png"/><Relationship Id="rId7" Type="http://schemas.openxmlformats.org/officeDocument/2006/relationships/diagramQuickStyle" Target="../diagrams/quickStyle4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diagramLayout" Target="../diagrams/layout4.xml"/><Relationship Id="rId5" Type="http://schemas.openxmlformats.org/officeDocument/2006/relationships/diagramData" Target="../diagrams/data4.xml"/><Relationship Id="rId4" Type="http://schemas.openxmlformats.org/officeDocument/2006/relationships/image" Target="../media/image13.png"/><Relationship Id="rId9" Type="http://schemas.microsoft.com/office/2007/relationships/diagramDrawing" Target="../diagrams/drawing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4"/>
          <p:cNvSpPr txBox="1">
            <a:spLocks noGrp="1"/>
          </p:cNvSpPr>
          <p:nvPr>
            <p:ph type="ctrTitle"/>
          </p:nvPr>
        </p:nvSpPr>
        <p:spPr>
          <a:xfrm>
            <a:off x="2316938" y="1708875"/>
            <a:ext cx="3356408" cy="113097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Air@IoT</a:t>
            </a:r>
            <a:endParaRPr dirty="0"/>
          </a:p>
        </p:txBody>
      </p:sp>
      <p:sp>
        <p:nvSpPr>
          <p:cNvPr id="192" name="Google Shape;192;p34"/>
          <p:cNvSpPr/>
          <p:nvPr/>
        </p:nvSpPr>
        <p:spPr>
          <a:xfrm>
            <a:off x="6690198" y="0"/>
            <a:ext cx="2453761" cy="2160689"/>
          </a:xfrm>
          <a:custGeom>
            <a:avLst/>
            <a:gdLst/>
            <a:ahLst/>
            <a:cxnLst/>
            <a:rect l="l" t="t" r="r" b="b"/>
            <a:pathLst>
              <a:path w="56163" h="49455" extrusionOk="0">
                <a:moveTo>
                  <a:pt x="1303" y="0"/>
                </a:moveTo>
                <a:cubicBezTo>
                  <a:pt x="0" y="6192"/>
                  <a:pt x="1502" y="12968"/>
                  <a:pt x="6776" y="18311"/>
                </a:cubicBezTo>
                <a:cubicBezTo>
                  <a:pt x="8147" y="19744"/>
                  <a:pt x="9711" y="20917"/>
                  <a:pt x="11467" y="21761"/>
                </a:cubicBezTo>
                <a:cubicBezTo>
                  <a:pt x="16082" y="24014"/>
                  <a:pt x="20228" y="24452"/>
                  <a:pt x="23983" y="24452"/>
                </a:cubicBezTo>
                <a:cubicBezTo>
                  <a:pt x="26372" y="24452"/>
                  <a:pt x="28602" y="24275"/>
                  <a:pt x="30694" y="24275"/>
                </a:cubicBezTo>
                <a:cubicBezTo>
                  <a:pt x="35202" y="24275"/>
                  <a:pt x="39065" y="25099"/>
                  <a:pt x="42481" y="30299"/>
                </a:cubicBezTo>
                <a:cubicBezTo>
                  <a:pt x="49387" y="40854"/>
                  <a:pt x="49908" y="48021"/>
                  <a:pt x="56163" y="49454"/>
                </a:cubicBezTo>
                <a:lnTo>
                  <a:pt x="56163" y="589"/>
                </a:lnTo>
                <a:cubicBezTo>
                  <a:pt x="56033" y="391"/>
                  <a:pt x="55902" y="198"/>
                  <a:pt x="5570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34"/>
          <p:cNvSpPr/>
          <p:nvPr/>
        </p:nvSpPr>
        <p:spPr>
          <a:xfrm>
            <a:off x="0" y="2947975"/>
            <a:ext cx="1790538" cy="2195543"/>
          </a:xfrm>
          <a:custGeom>
            <a:avLst/>
            <a:gdLst/>
            <a:ahLst/>
            <a:cxnLst/>
            <a:rect l="l" t="t" r="r" b="b"/>
            <a:pathLst>
              <a:path w="41960" h="51451" extrusionOk="0">
                <a:moveTo>
                  <a:pt x="6508" y="1"/>
                </a:moveTo>
                <a:cubicBezTo>
                  <a:pt x="4266" y="1"/>
                  <a:pt x="2074" y="345"/>
                  <a:pt x="1" y="1022"/>
                </a:cubicBezTo>
                <a:lnTo>
                  <a:pt x="1" y="51451"/>
                </a:lnTo>
                <a:lnTo>
                  <a:pt x="27365" y="51451"/>
                </a:lnTo>
                <a:cubicBezTo>
                  <a:pt x="28929" y="50408"/>
                  <a:pt x="30362" y="48975"/>
                  <a:pt x="31858" y="47150"/>
                </a:cubicBezTo>
                <a:cubicBezTo>
                  <a:pt x="41960" y="34250"/>
                  <a:pt x="29581" y="14052"/>
                  <a:pt x="29581" y="14052"/>
                </a:cubicBezTo>
                <a:cubicBezTo>
                  <a:pt x="23402" y="4508"/>
                  <a:pt x="14624" y="1"/>
                  <a:pt x="6508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34"/>
          <p:cNvSpPr/>
          <p:nvPr/>
        </p:nvSpPr>
        <p:spPr>
          <a:xfrm>
            <a:off x="321325" y="0"/>
            <a:ext cx="2630941" cy="1195203"/>
          </a:xfrm>
          <a:custGeom>
            <a:avLst/>
            <a:gdLst/>
            <a:ahLst/>
            <a:cxnLst/>
            <a:rect l="l" t="t" r="r" b="b"/>
            <a:pathLst>
              <a:path w="58769" h="26698" extrusionOk="0">
                <a:moveTo>
                  <a:pt x="0" y="0"/>
                </a:moveTo>
                <a:cubicBezTo>
                  <a:pt x="4238" y="5995"/>
                  <a:pt x="1632" y="14266"/>
                  <a:pt x="10425" y="22022"/>
                </a:cubicBezTo>
                <a:cubicBezTo>
                  <a:pt x="14403" y="25515"/>
                  <a:pt x="19270" y="26698"/>
                  <a:pt x="24038" y="26698"/>
                </a:cubicBezTo>
                <a:cubicBezTo>
                  <a:pt x="34034" y="26698"/>
                  <a:pt x="43591" y="21501"/>
                  <a:pt x="43591" y="21501"/>
                </a:cubicBezTo>
                <a:cubicBezTo>
                  <a:pt x="53166" y="16028"/>
                  <a:pt x="58117" y="7819"/>
                  <a:pt x="5876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34"/>
          <p:cNvSpPr/>
          <p:nvPr/>
        </p:nvSpPr>
        <p:spPr>
          <a:xfrm rot="-5400000" flipH="1">
            <a:off x="7276217" y="3283644"/>
            <a:ext cx="1469035" cy="2241552"/>
          </a:xfrm>
          <a:custGeom>
            <a:avLst/>
            <a:gdLst/>
            <a:ahLst/>
            <a:cxnLst/>
            <a:rect l="l" t="t" r="r" b="b"/>
            <a:pathLst>
              <a:path w="50232" h="53453" extrusionOk="0">
                <a:moveTo>
                  <a:pt x="44540" y="0"/>
                </a:moveTo>
                <a:cubicBezTo>
                  <a:pt x="39588" y="0"/>
                  <a:pt x="34551" y="1832"/>
                  <a:pt x="30425" y="5958"/>
                </a:cubicBezTo>
                <a:cubicBezTo>
                  <a:pt x="29060" y="7323"/>
                  <a:pt x="27887" y="8887"/>
                  <a:pt x="27037" y="10649"/>
                </a:cubicBezTo>
                <a:cubicBezTo>
                  <a:pt x="20199" y="24461"/>
                  <a:pt x="29904" y="34167"/>
                  <a:pt x="18437" y="41662"/>
                </a:cubicBezTo>
                <a:cubicBezTo>
                  <a:pt x="9055" y="47786"/>
                  <a:pt x="2347" y="48891"/>
                  <a:pt x="1" y="53452"/>
                </a:cubicBezTo>
                <a:lnTo>
                  <a:pt x="50232" y="53452"/>
                </a:lnTo>
                <a:lnTo>
                  <a:pt x="50232" y="808"/>
                </a:lnTo>
                <a:cubicBezTo>
                  <a:pt x="48387" y="279"/>
                  <a:pt x="46470" y="0"/>
                  <a:pt x="4454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DC40885A-3001-44B0-A7BE-7C0A5509704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16" t="10786" r="10429" b="10648"/>
          <a:stretch/>
        </p:blipFill>
        <p:spPr>
          <a:xfrm>
            <a:off x="5702606" y="1660201"/>
            <a:ext cx="1123460" cy="1117922"/>
          </a:xfrm>
          <a:prstGeom prst="ellipse">
            <a:avLst/>
          </a:prstGeom>
        </p:spPr>
      </p:pic>
      <p:sp>
        <p:nvSpPr>
          <p:cNvPr id="15" name="文本框 11">
            <a:extLst>
              <a:ext uri="{FF2B5EF4-FFF2-40B4-BE49-F238E27FC236}">
                <a16:creationId xmlns:a16="http://schemas.microsoft.com/office/drawing/2014/main" id="{A2AEF345-A62B-4F1C-A564-28CBAEC790CE}"/>
              </a:ext>
            </a:extLst>
          </p:cNvPr>
          <p:cNvSpPr txBox="1"/>
          <p:nvPr/>
        </p:nvSpPr>
        <p:spPr>
          <a:xfrm>
            <a:off x="1915739" y="3881045"/>
            <a:ext cx="5312521" cy="33855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dist" defTabSz="685800">
              <a:buClrTx/>
            </a:pPr>
            <a:r>
              <a:rPr lang="zh-TW" altLang="en-US" sz="1600" b="1" kern="12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郭奕璋、王浤宇、劉佩萱、陳曉東、李姿慧、陳鐿壬</a:t>
            </a:r>
            <a:endParaRPr lang="zh-TW" altLang="en-US" sz="1600" kern="1200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6" name="文本框 13">
            <a:extLst>
              <a:ext uri="{FF2B5EF4-FFF2-40B4-BE49-F238E27FC236}">
                <a16:creationId xmlns:a16="http://schemas.microsoft.com/office/drawing/2014/main" id="{6DF4F2FB-978E-47A9-9136-D59CF0739F61}"/>
              </a:ext>
            </a:extLst>
          </p:cNvPr>
          <p:cNvSpPr txBox="1"/>
          <p:nvPr/>
        </p:nvSpPr>
        <p:spPr>
          <a:xfrm>
            <a:off x="4380038" y="3304103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 defTabSz="685800">
              <a:buClrTx/>
              <a:defRPr/>
            </a:pPr>
            <a:r>
              <a:rPr lang="zh-TW" altLang="en-US" b="1" kern="12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第三組</a:t>
            </a:r>
            <a:endParaRPr lang="zh-CN" altLang="en-US" b="1" kern="1200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pic>
        <p:nvPicPr>
          <p:cNvPr id="17" name="圖形 16">
            <a:extLst>
              <a:ext uri="{FF2B5EF4-FFF2-40B4-BE49-F238E27FC236}">
                <a16:creationId xmlns:a16="http://schemas.microsoft.com/office/drawing/2014/main" id="{88102187-9044-4035-B7C1-FF973813694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860384" y="3212899"/>
            <a:ext cx="519654" cy="519654"/>
          </a:xfrm>
          <a:prstGeom prst="rect">
            <a:avLst/>
          </a:prstGeom>
        </p:spPr>
      </p:pic>
      <p:pic>
        <p:nvPicPr>
          <p:cNvPr id="3" name="圖片 2" descr="一張含有 文字, 餐具 的圖片&#10;&#10;自動產生的描述">
            <a:extLst>
              <a:ext uri="{FF2B5EF4-FFF2-40B4-BE49-F238E27FC236}">
                <a16:creationId xmlns:a16="http://schemas.microsoft.com/office/drawing/2014/main" id="{14FA646E-3828-485D-BF5F-560B7F7269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9216" y="0"/>
            <a:ext cx="2224784" cy="83429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8"/>
          <p:cNvSpPr txBox="1">
            <a:spLocks noGrp="1"/>
          </p:cNvSpPr>
          <p:nvPr>
            <p:ph type="title"/>
          </p:nvPr>
        </p:nvSpPr>
        <p:spPr>
          <a:xfrm>
            <a:off x="1213333" y="3078152"/>
            <a:ext cx="3965706" cy="94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Data Flow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43" name="Google Shape;243;p38"/>
          <p:cNvSpPr txBox="1">
            <a:spLocks noGrp="1"/>
          </p:cNvSpPr>
          <p:nvPr>
            <p:ph type="title" idx="2"/>
          </p:nvPr>
        </p:nvSpPr>
        <p:spPr>
          <a:xfrm>
            <a:off x="713225" y="1305550"/>
            <a:ext cx="53157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244" name="Google Shape;244;p38"/>
          <p:cNvSpPr/>
          <p:nvPr/>
        </p:nvSpPr>
        <p:spPr>
          <a:xfrm rot="5400271" flipH="1">
            <a:off x="418869" y="-418868"/>
            <a:ext cx="1593233" cy="2430909"/>
          </a:xfrm>
          <a:custGeom>
            <a:avLst/>
            <a:gdLst/>
            <a:ahLst/>
            <a:cxnLst/>
            <a:rect l="l" t="t" r="r" b="b"/>
            <a:pathLst>
              <a:path w="50232" h="53453" extrusionOk="0">
                <a:moveTo>
                  <a:pt x="44540" y="0"/>
                </a:moveTo>
                <a:cubicBezTo>
                  <a:pt x="39588" y="0"/>
                  <a:pt x="34551" y="1832"/>
                  <a:pt x="30425" y="5958"/>
                </a:cubicBezTo>
                <a:cubicBezTo>
                  <a:pt x="29060" y="7323"/>
                  <a:pt x="27887" y="8887"/>
                  <a:pt x="27037" y="10649"/>
                </a:cubicBezTo>
                <a:cubicBezTo>
                  <a:pt x="20199" y="24461"/>
                  <a:pt x="29904" y="34167"/>
                  <a:pt x="18437" y="41662"/>
                </a:cubicBezTo>
                <a:cubicBezTo>
                  <a:pt x="9055" y="47786"/>
                  <a:pt x="2347" y="48891"/>
                  <a:pt x="1" y="53452"/>
                </a:cubicBezTo>
                <a:lnTo>
                  <a:pt x="50232" y="53452"/>
                </a:lnTo>
                <a:lnTo>
                  <a:pt x="50232" y="808"/>
                </a:lnTo>
                <a:cubicBezTo>
                  <a:pt x="48387" y="279"/>
                  <a:pt x="46470" y="0"/>
                  <a:pt x="4454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DEA8EF0-656C-4E4F-80ED-1E637A2BBE8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282751" y="90017"/>
            <a:ext cx="3460185" cy="3460185"/>
          </a:xfrm>
          <a:prstGeom prst="rect">
            <a:avLst/>
          </a:prstGeom>
        </p:spPr>
      </p:pic>
      <p:graphicFrame>
        <p:nvGraphicFramePr>
          <p:cNvPr id="7" name="資料庫圖表 6">
            <a:extLst>
              <a:ext uri="{FF2B5EF4-FFF2-40B4-BE49-F238E27FC236}">
                <a16:creationId xmlns:a16="http://schemas.microsoft.com/office/drawing/2014/main" id="{2755A8B8-2204-40CC-A0FA-28A6FBA4DAD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83428898"/>
              </p:ext>
            </p:extLst>
          </p:nvPr>
        </p:nvGraphicFramePr>
        <p:xfrm>
          <a:off x="0" y="4375481"/>
          <a:ext cx="9144000" cy="7568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2602227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7"/>
          <p:cNvSpPr/>
          <p:nvPr/>
        </p:nvSpPr>
        <p:spPr>
          <a:xfrm rot="-5400000" flipH="1">
            <a:off x="8052734" y="-232779"/>
            <a:ext cx="858476" cy="1324039"/>
          </a:xfrm>
          <a:custGeom>
            <a:avLst/>
            <a:gdLst/>
            <a:ahLst/>
            <a:cxnLst/>
            <a:rect l="l" t="t" r="r" b="b"/>
            <a:pathLst>
              <a:path w="41960" h="51451" extrusionOk="0">
                <a:moveTo>
                  <a:pt x="6508" y="1"/>
                </a:moveTo>
                <a:cubicBezTo>
                  <a:pt x="4266" y="1"/>
                  <a:pt x="2074" y="345"/>
                  <a:pt x="1" y="1022"/>
                </a:cubicBezTo>
                <a:lnTo>
                  <a:pt x="1" y="51451"/>
                </a:lnTo>
                <a:lnTo>
                  <a:pt x="27365" y="51451"/>
                </a:lnTo>
                <a:cubicBezTo>
                  <a:pt x="28929" y="50408"/>
                  <a:pt x="30362" y="48975"/>
                  <a:pt x="31858" y="47150"/>
                </a:cubicBezTo>
                <a:cubicBezTo>
                  <a:pt x="41960" y="34250"/>
                  <a:pt x="29581" y="14052"/>
                  <a:pt x="29581" y="14052"/>
                </a:cubicBezTo>
                <a:cubicBezTo>
                  <a:pt x="23402" y="4508"/>
                  <a:pt x="14624" y="1"/>
                  <a:pt x="6508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37"/>
          <p:cNvSpPr/>
          <p:nvPr/>
        </p:nvSpPr>
        <p:spPr>
          <a:xfrm rot="10800000">
            <a:off x="6988191" y="4298224"/>
            <a:ext cx="2214416" cy="853001"/>
          </a:xfrm>
          <a:custGeom>
            <a:avLst/>
            <a:gdLst/>
            <a:ahLst/>
            <a:cxnLst/>
            <a:rect l="l" t="t" r="r" b="b"/>
            <a:pathLst>
              <a:path w="58769" h="26698" extrusionOk="0">
                <a:moveTo>
                  <a:pt x="0" y="0"/>
                </a:moveTo>
                <a:cubicBezTo>
                  <a:pt x="4238" y="5995"/>
                  <a:pt x="1632" y="14266"/>
                  <a:pt x="10425" y="22022"/>
                </a:cubicBezTo>
                <a:cubicBezTo>
                  <a:pt x="14403" y="25515"/>
                  <a:pt x="19270" y="26698"/>
                  <a:pt x="24038" y="26698"/>
                </a:cubicBezTo>
                <a:cubicBezTo>
                  <a:pt x="34034" y="26698"/>
                  <a:pt x="43591" y="21501"/>
                  <a:pt x="43591" y="21501"/>
                </a:cubicBezTo>
                <a:cubicBezTo>
                  <a:pt x="53166" y="16028"/>
                  <a:pt x="58117" y="7819"/>
                  <a:pt x="5876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589;p58">
            <a:extLst>
              <a:ext uri="{FF2B5EF4-FFF2-40B4-BE49-F238E27FC236}">
                <a16:creationId xmlns:a16="http://schemas.microsoft.com/office/drawing/2014/main" id="{BEAEB194-091B-4C84-A1B2-8CE49D409BC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2367" y="130496"/>
            <a:ext cx="2571300" cy="5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altLang="zh-TW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Data Flow</a:t>
            </a:r>
            <a:endParaRPr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48" name="群組 47">
            <a:extLst>
              <a:ext uri="{FF2B5EF4-FFF2-40B4-BE49-F238E27FC236}">
                <a16:creationId xmlns:a16="http://schemas.microsoft.com/office/drawing/2014/main" id="{590E2008-6E57-4A76-A394-38DA247587DE}"/>
              </a:ext>
            </a:extLst>
          </p:cNvPr>
          <p:cNvGrpSpPr/>
          <p:nvPr/>
        </p:nvGrpSpPr>
        <p:grpSpPr>
          <a:xfrm>
            <a:off x="515581" y="826347"/>
            <a:ext cx="2075488" cy="1393900"/>
            <a:chOff x="429083" y="1364391"/>
            <a:chExt cx="2767318" cy="1858532"/>
          </a:xfrm>
        </p:grpSpPr>
        <p:sp>
          <p:nvSpPr>
            <p:cNvPr id="51" name="矩形: 圓角 50">
              <a:extLst>
                <a:ext uri="{FF2B5EF4-FFF2-40B4-BE49-F238E27FC236}">
                  <a16:creationId xmlns:a16="http://schemas.microsoft.com/office/drawing/2014/main" id="{11BF6924-F1FC-4C26-8F2A-DFE44EECEA06}"/>
                </a:ext>
              </a:extLst>
            </p:cNvPr>
            <p:cNvSpPr/>
            <p:nvPr/>
          </p:nvSpPr>
          <p:spPr>
            <a:xfrm>
              <a:off x="429083" y="1364391"/>
              <a:ext cx="2767318" cy="1858532"/>
            </a:xfrm>
            <a:prstGeom prst="roundRect">
              <a:avLst/>
            </a:prstGeom>
            <a:noFill/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52" name="文字方塊 51">
              <a:extLst>
                <a:ext uri="{FF2B5EF4-FFF2-40B4-BE49-F238E27FC236}">
                  <a16:creationId xmlns:a16="http://schemas.microsoft.com/office/drawing/2014/main" id="{EB041B27-C442-487A-BE5B-58FDAB1D5858}"/>
                </a:ext>
              </a:extLst>
            </p:cNvPr>
            <p:cNvSpPr txBox="1"/>
            <p:nvPr/>
          </p:nvSpPr>
          <p:spPr>
            <a:xfrm>
              <a:off x="609668" y="1530105"/>
              <a:ext cx="2400658" cy="49244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zh-TW" altLang="en-US" sz="1800" b="1" u="sng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空氣品質偵測器</a:t>
              </a:r>
            </a:p>
          </p:txBody>
        </p:sp>
      </p:grpSp>
      <p:grpSp>
        <p:nvGrpSpPr>
          <p:cNvPr id="53" name="群組 52">
            <a:extLst>
              <a:ext uri="{FF2B5EF4-FFF2-40B4-BE49-F238E27FC236}">
                <a16:creationId xmlns:a16="http://schemas.microsoft.com/office/drawing/2014/main" id="{954283BF-E98F-41D5-AACA-11981781068A}"/>
              </a:ext>
            </a:extLst>
          </p:cNvPr>
          <p:cNvGrpSpPr/>
          <p:nvPr/>
        </p:nvGrpSpPr>
        <p:grpSpPr>
          <a:xfrm>
            <a:off x="515581" y="2417075"/>
            <a:ext cx="2077200" cy="2476677"/>
            <a:chOff x="496870" y="3470704"/>
            <a:chExt cx="2769600" cy="3302236"/>
          </a:xfrm>
        </p:grpSpPr>
        <p:sp>
          <p:nvSpPr>
            <p:cNvPr id="54" name="矩形: 圓角 53">
              <a:extLst>
                <a:ext uri="{FF2B5EF4-FFF2-40B4-BE49-F238E27FC236}">
                  <a16:creationId xmlns:a16="http://schemas.microsoft.com/office/drawing/2014/main" id="{43C1C5EC-0B02-45A7-9821-D7B4D2B399CB}"/>
                </a:ext>
              </a:extLst>
            </p:cNvPr>
            <p:cNvSpPr/>
            <p:nvPr/>
          </p:nvSpPr>
          <p:spPr>
            <a:xfrm>
              <a:off x="496870" y="3470704"/>
              <a:ext cx="2769600" cy="3302236"/>
            </a:xfrm>
            <a:prstGeom prst="roundRect">
              <a:avLst/>
            </a:prstGeom>
            <a:noFill/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pic>
          <p:nvPicPr>
            <p:cNvPr id="55" name="圖片 54" descr="一張含有 文字 的圖片&#10;&#10;自動產生的描述">
              <a:extLst>
                <a:ext uri="{FF2B5EF4-FFF2-40B4-BE49-F238E27FC236}">
                  <a16:creationId xmlns:a16="http://schemas.microsoft.com/office/drawing/2014/main" id="{04673097-6257-4134-9647-E4D4744017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637" b="38726"/>
            <a:stretch/>
          </p:blipFill>
          <p:spPr>
            <a:xfrm>
              <a:off x="654406" y="3777479"/>
              <a:ext cx="2249625" cy="396771"/>
            </a:xfrm>
            <a:prstGeom prst="rect">
              <a:avLst/>
            </a:prstGeom>
          </p:spPr>
        </p:pic>
        <p:pic>
          <p:nvPicPr>
            <p:cNvPr id="56" name="圖片 55">
              <a:extLst>
                <a:ext uri="{FF2B5EF4-FFF2-40B4-BE49-F238E27FC236}">
                  <a16:creationId xmlns:a16="http://schemas.microsoft.com/office/drawing/2014/main" id="{E4DB51C4-8BC7-4CE4-B27F-75DB43AF19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76" t="19487" r="4119" b="14779"/>
            <a:stretch/>
          </p:blipFill>
          <p:spPr>
            <a:xfrm>
              <a:off x="614068" y="5597674"/>
              <a:ext cx="2250000" cy="325705"/>
            </a:xfrm>
            <a:prstGeom prst="rect">
              <a:avLst/>
            </a:prstGeom>
          </p:spPr>
        </p:pic>
        <p:pic>
          <p:nvPicPr>
            <p:cNvPr id="57" name="圖片 56" descr="一張含有 文字 的圖片&#10;&#10;自動產生的描述">
              <a:extLst>
                <a:ext uri="{FF2B5EF4-FFF2-40B4-BE49-F238E27FC236}">
                  <a16:creationId xmlns:a16="http://schemas.microsoft.com/office/drawing/2014/main" id="{CDE2ED5E-B0DB-44E4-A130-4C40EB15428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534" t="30989" r="11815" b="19231"/>
            <a:stretch/>
          </p:blipFill>
          <p:spPr>
            <a:xfrm>
              <a:off x="982359" y="6092855"/>
              <a:ext cx="1593717" cy="510608"/>
            </a:xfrm>
            <a:prstGeom prst="rect">
              <a:avLst/>
            </a:prstGeom>
          </p:spPr>
        </p:pic>
        <p:pic>
          <p:nvPicPr>
            <p:cNvPr id="58" name="圖片 57" descr="一張含有 文字 的圖片&#10;&#10;自動產生的描述">
              <a:extLst>
                <a:ext uri="{FF2B5EF4-FFF2-40B4-BE49-F238E27FC236}">
                  <a16:creationId xmlns:a16="http://schemas.microsoft.com/office/drawing/2014/main" id="{22C35021-42E8-4549-9D2A-F84239295C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98" t="-6911" r="3348" b="-1"/>
            <a:stretch/>
          </p:blipFill>
          <p:spPr>
            <a:xfrm>
              <a:off x="621194" y="4926545"/>
              <a:ext cx="2250000" cy="547672"/>
            </a:xfrm>
            <a:prstGeom prst="rect">
              <a:avLst/>
            </a:prstGeom>
          </p:spPr>
        </p:pic>
        <p:pic>
          <p:nvPicPr>
            <p:cNvPr id="59" name="圖形 58">
              <a:extLst>
                <a:ext uri="{FF2B5EF4-FFF2-40B4-BE49-F238E27FC236}">
                  <a16:creationId xmlns:a16="http://schemas.microsoft.com/office/drawing/2014/main" id="{11FE160C-96D6-448D-9468-D3DF230EBD3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44664" y="4294905"/>
              <a:ext cx="2003061" cy="510985"/>
            </a:xfrm>
            <a:prstGeom prst="rect">
              <a:avLst/>
            </a:prstGeom>
          </p:spPr>
        </p:pic>
      </p:grpSp>
      <p:pic>
        <p:nvPicPr>
          <p:cNvPr id="62" name="圖片 61">
            <a:extLst>
              <a:ext uri="{FF2B5EF4-FFF2-40B4-BE49-F238E27FC236}">
                <a16:creationId xmlns:a16="http://schemas.microsoft.com/office/drawing/2014/main" id="{451049A0-A598-4D19-B297-4A755175F744}"/>
              </a:ext>
            </a:extLst>
          </p:cNvPr>
          <p:cNvPicPr/>
          <p:nvPr/>
        </p:nvPicPr>
        <p:blipFill>
          <a:blip r:embed="rId9">
            <a:duotone>
              <a:prstClr val="black"/>
              <a:srgbClr val="0070C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8667" b="84000" l="17333" r="82667">
                        <a14:foregroundMark x1="44444" y1="83111" x2="44444" y2="83111"/>
                        <a14:foregroundMark x1="56000" y1="84444" x2="56000" y2="84444"/>
                        <a14:foregroundMark x1="82667" y1="58667" x2="82667" y2="58667"/>
                        <a14:foregroundMark x1="17333" y1="57333" x2="17333" y2="57333"/>
                        <a14:foregroundMark x1="53333" y1="25778" x2="53333" y2="25778"/>
                        <a14:backgroundMark x1="56444" y1="84889" x2="56444" y2="84889"/>
                      </a14:backgroundRemoval>
                    </a14:imgEffect>
                  </a14:imgLayer>
                </a14:imgProps>
              </a:ext>
            </a:extLst>
          </a:blip>
          <a:srcRect l="12572" t="11791" r="11817" b="12598"/>
          <a:stretch/>
        </p:blipFill>
        <p:spPr>
          <a:xfrm rot="18927426">
            <a:off x="2268266" y="4295863"/>
            <a:ext cx="579692" cy="600014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65" name="箭號: 向上 64">
            <a:extLst>
              <a:ext uri="{FF2B5EF4-FFF2-40B4-BE49-F238E27FC236}">
                <a16:creationId xmlns:a16="http://schemas.microsoft.com/office/drawing/2014/main" id="{41269ACA-C88F-4999-9496-A0BFDD92095B}"/>
              </a:ext>
            </a:extLst>
          </p:cNvPr>
          <p:cNvSpPr/>
          <p:nvPr/>
        </p:nvSpPr>
        <p:spPr>
          <a:xfrm rot="5400000">
            <a:off x="2954171" y="1961344"/>
            <a:ext cx="484748" cy="793896"/>
          </a:xfrm>
          <a:prstGeom prst="upArrow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/>
          </a:p>
        </p:txBody>
      </p:sp>
      <p:sp>
        <p:nvSpPr>
          <p:cNvPr id="67" name="箭號: 向上 66">
            <a:extLst>
              <a:ext uri="{FF2B5EF4-FFF2-40B4-BE49-F238E27FC236}">
                <a16:creationId xmlns:a16="http://schemas.microsoft.com/office/drawing/2014/main" id="{04F2D59D-A9FD-48B2-A580-DABBC2B9012E}"/>
              </a:ext>
            </a:extLst>
          </p:cNvPr>
          <p:cNvSpPr/>
          <p:nvPr/>
        </p:nvSpPr>
        <p:spPr>
          <a:xfrm rot="3862362">
            <a:off x="5478921" y="1317386"/>
            <a:ext cx="484748" cy="793896"/>
          </a:xfrm>
          <a:prstGeom prst="upArrow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/>
          </a:p>
        </p:txBody>
      </p:sp>
      <p:sp>
        <p:nvSpPr>
          <p:cNvPr id="68" name="矩形: 圓角 67">
            <a:extLst>
              <a:ext uri="{FF2B5EF4-FFF2-40B4-BE49-F238E27FC236}">
                <a16:creationId xmlns:a16="http://schemas.microsoft.com/office/drawing/2014/main" id="{F13E5DC5-98C6-4B17-8A58-FD2F85FB41F3}"/>
              </a:ext>
            </a:extLst>
          </p:cNvPr>
          <p:cNvSpPr/>
          <p:nvPr/>
        </p:nvSpPr>
        <p:spPr>
          <a:xfrm>
            <a:off x="6188689" y="523132"/>
            <a:ext cx="1836190" cy="108453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/>
          </a:p>
        </p:txBody>
      </p:sp>
      <p:sp>
        <p:nvSpPr>
          <p:cNvPr id="72" name="箭號: 上-下雙向 71">
            <a:extLst>
              <a:ext uri="{FF2B5EF4-FFF2-40B4-BE49-F238E27FC236}">
                <a16:creationId xmlns:a16="http://schemas.microsoft.com/office/drawing/2014/main" id="{B8AEEFA0-DAD6-4968-A83A-70E726E82270}"/>
              </a:ext>
            </a:extLst>
          </p:cNvPr>
          <p:cNvSpPr/>
          <p:nvPr/>
        </p:nvSpPr>
        <p:spPr>
          <a:xfrm>
            <a:off x="6911411" y="1734740"/>
            <a:ext cx="390746" cy="795527"/>
          </a:xfrm>
          <a:prstGeom prst="upDownArrow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/>
          </a:p>
        </p:txBody>
      </p:sp>
      <p:grpSp>
        <p:nvGrpSpPr>
          <p:cNvPr id="73" name="群組 72">
            <a:extLst>
              <a:ext uri="{FF2B5EF4-FFF2-40B4-BE49-F238E27FC236}">
                <a16:creationId xmlns:a16="http://schemas.microsoft.com/office/drawing/2014/main" id="{22CC26DC-6274-417F-9496-DD21254ED278}"/>
              </a:ext>
            </a:extLst>
          </p:cNvPr>
          <p:cNvGrpSpPr/>
          <p:nvPr/>
        </p:nvGrpSpPr>
        <p:grpSpPr>
          <a:xfrm>
            <a:off x="5067806" y="3943608"/>
            <a:ext cx="1159091" cy="1069396"/>
            <a:chOff x="7144028" y="4462607"/>
            <a:chExt cx="1946919" cy="1796257"/>
          </a:xfrm>
        </p:grpSpPr>
        <p:pic>
          <p:nvPicPr>
            <p:cNvPr id="74" name="圖片 73">
              <a:extLst>
                <a:ext uri="{FF2B5EF4-FFF2-40B4-BE49-F238E27FC236}">
                  <a16:creationId xmlns:a16="http://schemas.microsoft.com/office/drawing/2014/main" id="{F27B3E59-9C28-432E-B244-26470C71A0E7}"/>
                </a:ext>
              </a:extLst>
            </p:cNvPr>
            <p:cNvPicPr/>
            <p:nvPr/>
          </p:nvPicPr>
          <p:blipFill>
            <a:blip r:embed="rId11"/>
            <a:srcRect/>
            <a:stretch/>
          </p:blipFill>
          <p:spPr>
            <a:xfrm>
              <a:off x="7144028" y="4462607"/>
              <a:ext cx="1796259" cy="1796257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75" name="圖片 74">
              <a:extLst>
                <a:ext uri="{FF2B5EF4-FFF2-40B4-BE49-F238E27FC236}">
                  <a16:creationId xmlns:a16="http://schemas.microsoft.com/office/drawing/2014/main" id="{EAE0CA00-5459-493D-ACBA-FA3F2D11B5CE}"/>
                </a:ext>
              </a:extLst>
            </p:cNvPr>
            <p:cNvPicPr/>
            <p:nvPr/>
          </p:nvPicPr>
          <p:blipFill>
            <a:blip r:embed="rId12"/>
            <a:srcRect t="3937" b="3937"/>
            <a:stretch/>
          </p:blipFill>
          <p:spPr>
            <a:xfrm>
              <a:off x="8359574" y="5452283"/>
              <a:ext cx="731373" cy="665177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76" name="箭號: 上-下雙向 75">
            <a:extLst>
              <a:ext uri="{FF2B5EF4-FFF2-40B4-BE49-F238E27FC236}">
                <a16:creationId xmlns:a16="http://schemas.microsoft.com/office/drawing/2014/main" id="{05640060-9154-4D61-A36C-E85E73CA3AF2}"/>
              </a:ext>
            </a:extLst>
          </p:cNvPr>
          <p:cNvSpPr/>
          <p:nvPr/>
        </p:nvSpPr>
        <p:spPr>
          <a:xfrm rot="3223972">
            <a:off x="6213319" y="3566806"/>
            <a:ext cx="390746" cy="946658"/>
          </a:xfrm>
          <a:prstGeom prst="upDownArrow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F383344-7B4B-473E-8D55-AB5C860F3F2E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/>
          <a:stretch/>
        </p:blipFill>
        <p:spPr>
          <a:xfrm>
            <a:off x="3729307" y="1656578"/>
            <a:ext cx="1697942" cy="1697942"/>
          </a:xfrm>
          <a:prstGeom prst="rect">
            <a:avLst/>
          </a:prstGeom>
        </p:spPr>
      </p:pic>
      <p:sp>
        <p:nvSpPr>
          <p:cNvPr id="44" name="CustomShape 13">
            <a:extLst>
              <a:ext uri="{FF2B5EF4-FFF2-40B4-BE49-F238E27FC236}">
                <a16:creationId xmlns:a16="http://schemas.microsoft.com/office/drawing/2014/main" id="{093A715A-B068-4CAC-A7BE-3F11F3664B1A}"/>
              </a:ext>
            </a:extLst>
          </p:cNvPr>
          <p:cNvSpPr/>
          <p:nvPr/>
        </p:nvSpPr>
        <p:spPr>
          <a:xfrm>
            <a:off x="6988191" y="1136976"/>
            <a:ext cx="861396" cy="298181"/>
          </a:xfrm>
          <a:custGeom>
            <a:avLst/>
            <a:gdLst/>
            <a:ahLst/>
            <a:cxnLst/>
            <a:rect l="0" t="0" r="r" b="b"/>
            <a:pathLst>
              <a:path w="1502" h="827">
                <a:moveTo>
                  <a:pt x="137" y="0"/>
                </a:moveTo>
                <a:lnTo>
                  <a:pt x="138" y="0"/>
                </a:lnTo>
                <a:cubicBezTo>
                  <a:pt x="114" y="0"/>
                  <a:pt x="90" y="6"/>
                  <a:pt x="69" y="18"/>
                </a:cubicBezTo>
                <a:cubicBezTo>
                  <a:pt x="48" y="31"/>
                  <a:pt x="31" y="48"/>
                  <a:pt x="18" y="69"/>
                </a:cubicBezTo>
                <a:cubicBezTo>
                  <a:pt x="6" y="90"/>
                  <a:pt x="0" y="114"/>
                  <a:pt x="0" y="138"/>
                </a:cubicBezTo>
                <a:lnTo>
                  <a:pt x="0" y="688"/>
                </a:lnTo>
                <a:lnTo>
                  <a:pt x="0" y="688"/>
                </a:lnTo>
                <a:cubicBezTo>
                  <a:pt x="0" y="712"/>
                  <a:pt x="6" y="736"/>
                  <a:pt x="18" y="757"/>
                </a:cubicBezTo>
                <a:cubicBezTo>
                  <a:pt x="31" y="778"/>
                  <a:pt x="48" y="795"/>
                  <a:pt x="69" y="808"/>
                </a:cubicBezTo>
                <a:cubicBezTo>
                  <a:pt x="90" y="820"/>
                  <a:pt x="114" y="826"/>
                  <a:pt x="138" y="826"/>
                </a:cubicBezTo>
                <a:lnTo>
                  <a:pt x="1363" y="826"/>
                </a:lnTo>
                <a:lnTo>
                  <a:pt x="1363" y="826"/>
                </a:lnTo>
                <a:cubicBezTo>
                  <a:pt x="1387" y="826"/>
                  <a:pt x="1411" y="820"/>
                  <a:pt x="1432" y="808"/>
                </a:cubicBezTo>
                <a:cubicBezTo>
                  <a:pt x="1453" y="795"/>
                  <a:pt x="1470" y="778"/>
                  <a:pt x="1483" y="757"/>
                </a:cubicBezTo>
                <a:cubicBezTo>
                  <a:pt x="1495" y="736"/>
                  <a:pt x="1501" y="712"/>
                  <a:pt x="1501" y="688"/>
                </a:cubicBezTo>
                <a:lnTo>
                  <a:pt x="1501" y="137"/>
                </a:lnTo>
                <a:lnTo>
                  <a:pt x="1501" y="138"/>
                </a:lnTo>
                <a:lnTo>
                  <a:pt x="1501" y="138"/>
                </a:lnTo>
                <a:cubicBezTo>
                  <a:pt x="1501" y="114"/>
                  <a:pt x="1495" y="90"/>
                  <a:pt x="1483" y="69"/>
                </a:cubicBezTo>
                <a:cubicBezTo>
                  <a:pt x="1470" y="48"/>
                  <a:pt x="1453" y="31"/>
                  <a:pt x="1432" y="18"/>
                </a:cubicBezTo>
                <a:cubicBezTo>
                  <a:pt x="1411" y="6"/>
                  <a:pt x="1387" y="0"/>
                  <a:pt x="1363" y="0"/>
                </a:cubicBezTo>
                <a:lnTo>
                  <a:pt x="137" y="0"/>
                </a:lnTo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81635" tIns="40817" rIns="81635" bIns="40817" anchor="ctr">
            <a:noAutofit/>
          </a:bodyPr>
          <a:lstStyle/>
          <a:p>
            <a:pPr algn="ctr" defTabSz="829406"/>
            <a:r>
              <a:rPr lang="zh-TW" altLang="en-US" sz="1050" b="1" spc="-1" dirty="0">
                <a:solidFill>
                  <a:prstClr val="black"/>
                </a:solidFill>
                <a:latin typeface="Arial"/>
              </a:rPr>
              <a:t>模型預測</a:t>
            </a:r>
            <a:endParaRPr lang="en-US" sz="1050" b="1" spc="-1" dirty="0">
              <a:solidFill>
                <a:prstClr val="black"/>
              </a:solidFill>
              <a:latin typeface="Arial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B262AF5-A050-4346-87E2-52EF45DE4A47}"/>
              </a:ext>
            </a:extLst>
          </p:cNvPr>
          <p:cNvPicPr>
            <a:picLocks noChangeAspect="1"/>
          </p:cNvPicPr>
          <p:nvPr/>
        </p:nvPicPr>
        <p:blipFill>
          <a:blip r:embed="rId14"/>
          <a:srcRect/>
          <a:stretch/>
        </p:blipFill>
        <p:spPr>
          <a:xfrm>
            <a:off x="6298063" y="611481"/>
            <a:ext cx="753581" cy="753581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E6C90687-77BA-4792-A119-866B6938FC25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372" r="372"/>
          <a:stretch/>
        </p:blipFill>
        <p:spPr>
          <a:xfrm>
            <a:off x="6180097" y="2600666"/>
            <a:ext cx="1616187" cy="1191271"/>
          </a:xfrm>
          <a:prstGeom prst="rect">
            <a:avLst/>
          </a:prstGeom>
        </p:spPr>
      </p:pic>
      <p:grpSp>
        <p:nvGrpSpPr>
          <p:cNvPr id="2" name="群組 1">
            <a:extLst>
              <a:ext uri="{FF2B5EF4-FFF2-40B4-BE49-F238E27FC236}">
                <a16:creationId xmlns:a16="http://schemas.microsoft.com/office/drawing/2014/main" id="{660D50F5-F11E-4172-AB93-C77158A9A059}"/>
              </a:ext>
            </a:extLst>
          </p:cNvPr>
          <p:cNvGrpSpPr/>
          <p:nvPr/>
        </p:nvGrpSpPr>
        <p:grpSpPr>
          <a:xfrm>
            <a:off x="7528248" y="2637585"/>
            <a:ext cx="494912" cy="614297"/>
            <a:chOff x="8361033" y="4085468"/>
            <a:chExt cx="693251" cy="860481"/>
          </a:xfrm>
        </p:grpSpPr>
        <p:pic>
          <p:nvPicPr>
            <p:cNvPr id="69" name="圖片 68">
              <a:extLst>
                <a:ext uri="{FF2B5EF4-FFF2-40B4-BE49-F238E27FC236}">
                  <a16:creationId xmlns:a16="http://schemas.microsoft.com/office/drawing/2014/main" id="{93049C3C-4F61-4B2F-A3E9-A5BD0A2BB3F4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61033" y="4085468"/>
              <a:ext cx="655328" cy="742291"/>
            </a:xfrm>
            <a:prstGeom prst="rect">
              <a:avLst/>
            </a:prstGeom>
          </p:spPr>
        </p:pic>
        <p:sp>
          <p:nvSpPr>
            <p:cNvPr id="70" name="CustomShape 13">
              <a:extLst>
                <a:ext uri="{FF2B5EF4-FFF2-40B4-BE49-F238E27FC236}">
                  <a16:creationId xmlns:a16="http://schemas.microsoft.com/office/drawing/2014/main" id="{62522204-B86B-43A5-A7F1-A1032179778C}"/>
                </a:ext>
              </a:extLst>
            </p:cNvPr>
            <p:cNvSpPr/>
            <p:nvPr/>
          </p:nvSpPr>
          <p:spPr>
            <a:xfrm>
              <a:off x="8371422" y="4709569"/>
              <a:ext cx="682862" cy="236380"/>
            </a:xfrm>
            <a:custGeom>
              <a:avLst/>
              <a:gdLst/>
              <a:ahLst/>
              <a:cxnLst/>
              <a:rect l="0" t="0" r="r" b="b"/>
              <a:pathLst>
                <a:path w="1502" h="827">
                  <a:moveTo>
                    <a:pt x="137" y="0"/>
                  </a:moveTo>
                  <a:lnTo>
                    <a:pt x="138" y="0"/>
                  </a:lnTo>
                  <a:cubicBezTo>
                    <a:pt x="114" y="0"/>
                    <a:pt x="90" y="6"/>
                    <a:pt x="69" y="18"/>
                  </a:cubicBezTo>
                  <a:cubicBezTo>
                    <a:pt x="48" y="31"/>
                    <a:pt x="31" y="48"/>
                    <a:pt x="18" y="69"/>
                  </a:cubicBezTo>
                  <a:cubicBezTo>
                    <a:pt x="6" y="90"/>
                    <a:pt x="0" y="114"/>
                    <a:pt x="0" y="138"/>
                  </a:cubicBezTo>
                  <a:lnTo>
                    <a:pt x="0" y="688"/>
                  </a:lnTo>
                  <a:lnTo>
                    <a:pt x="0" y="688"/>
                  </a:lnTo>
                  <a:cubicBezTo>
                    <a:pt x="0" y="712"/>
                    <a:pt x="6" y="736"/>
                    <a:pt x="18" y="757"/>
                  </a:cubicBezTo>
                  <a:cubicBezTo>
                    <a:pt x="31" y="778"/>
                    <a:pt x="48" y="795"/>
                    <a:pt x="69" y="808"/>
                  </a:cubicBezTo>
                  <a:cubicBezTo>
                    <a:pt x="90" y="820"/>
                    <a:pt x="114" y="826"/>
                    <a:pt x="138" y="826"/>
                  </a:cubicBezTo>
                  <a:lnTo>
                    <a:pt x="1363" y="826"/>
                  </a:lnTo>
                  <a:lnTo>
                    <a:pt x="1363" y="826"/>
                  </a:lnTo>
                  <a:cubicBezTo>
                    <a:pt x="1387" y="826"/>
                    <a:pt x="1411" y="820"/>
                    <a:pt x="1432" y="808"/>
                  </a:cubicBezTo>
                  <a:cubicBezTo>
                    <a:pt x="1453" y="795"/>
                    <a:pt x="1470" y="778"/>
                    <a:pt x="1483" y="757"/>
                  </a:cubicBezTo>
                  <a:cubicBezTo>
                    <a:pt x="1495" y="736"/>
                    <a:pt x="1501" y="712"/>
                    <a:pt x="1501" y="688"/>
                  </a:cubicBezTo>
                  <a:lnTo>
                    <a:pt x="1501" y="137"/>
                  </a:lnTo>
                  <a:lnTo>
                    <a:pt x="1501" y="138"/>
                  </a:lnTo>
                  <a:lnTo>
                    <a:pt x="1501" y="138"/>
                  </a:lnTo>
                  <a:cubicBezTo>
                    <a:pt x="1501" y="114"/>
                    <a:pt x="1495" y="90"/>
                    <a:pt x="1483" y="69"/>
                  </a:cubicBezTo>
                  <a:cubicBezTo>
                    <a:pt x="1470" y="48"/>
                    <a:pt x="1453" y="31"/>
                    <a:pt x="1432" y="18"/>
                  </a:cubicBezTo>
                  <a:cubicBezTo>
                    <a:pt x="1411" y="6"/>
                    <a:pt x="1387" y="0"/>
                    <a:pt x="1363" y="0"/>
                  </a:cubicBezTo>
                  <a:lnTo>
                    <a:pt x="137" y="0"/>
                  </a:lnTo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0">
              <a:solidFill>
                <a:srgbClr val="3465A4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81635" tIns="40817" rIns="81635" bIns="40817" anchor="ctr">
              <a:noAutofit/>
            </a:bodyPr>
            <a:lstStyle/>
            <a:p>
              <a:pPr algn="ctr" defTabSz="829406"/>
              <a:r>
                <a:rPr lang="en-US" altLang="zh-TW" sz="1050" b="1" spc="-1" dirty="0">
                  <a:solidFill>
                    <a:prstClr val="black"/>
                  </a:solidFill>
                  <a:latin typeface="Arial"/>
                </a:rPr>
                <a:t>Web</a:t>
              </a:r>
              <a:endParaRPr lang="en-US" sz="1050" b="1" spc="-1" dirty="0">
                <a:solidFill>
                  <a:prstClr val="black"/>
                </a:solidFill>
                <a:latin typeface="Arial"/>
              </a:endParaRPr>
            </a:p>
          </p:txBody>
        </p:sp>
      </p:grpSp>
      <p:pic>
        <p:nvPicPr>
          <p:cNvPr id="77" name="圖片 76">
            <a:extLst>
              <a:ext uri="{FF2B5EF4-FFF2-40B4-BE49-F238E27FC236}">
                <a16:creationId xmlns:a16="http://schemas.microsoft.com/office/drawing/2014/main" id="{38F25722-65C2-4D56-B13D-C97523A451FD}"/>
              </a:ext>
            </a:extLst>
          </p:cNvPr>
          <p:cNvPicPr>
            <a:picLocks noChangeAspect="1"/>
          </p:cNvPicPr>
          <p:nvPr/>
        </p:nvPicPr>
        <p:blipFill>
          <a:blip r:embed="rId17"/>
          <a:srcRect/>
          <a:stretch/>
        </p:blipFill>
        <p:spPr>
          <a:xfrm rot="20319656">
            <a:off x="757087" y="1362912"/>
            <a:ext cx="746016" cy="751501"/>
          </a:xfrm>
          <a:prstGeom prst="rect">
            <a:avLst/>
          </a:prstGeom>
        </p:spPr>
      </p:pic>
      <p:pic>
        <p:nvPicPr>
          <p:cNvPr id="85" name="圖片 84" descr="一張含有 文字, 電子用品 的圖片&#10;&#10;自動產生的描述">
            <a:extLst>
              <a:ext uri="{FF2B5EF4-FFF2-40B4-BE49-F238E27FC236}">
                <a16:creationId xmlns:a16="http://schemas.microsoft.com/office/drawing/2014/main" id="{A6054811-9067-4828-864F-77158A38A50C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 rot="2203730">
            <a:off x="1601797" y="1388781"/>
            <a:ext cx="757411" cy="757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3680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8"/>
          <p:cNvSpPr txBox="1">
            <a:spLocks noGrp="1"/>
          </p:cNvSpPr>
          <p:nvPr>
            <p:ph type="title"/>
          </p:nvPr>
        </p:nvSpPr>
        <p:spPr>
          <a:xfrm>
            <a:off x="1213333" y="3078152"/>
            <a:ext cx="6972376" cy="94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IoT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裝置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43" name="Google Shape;243;p38"/>
          <p:cNvSpPr txBox="1">
            <a:spLocks noGrp="1"/>
          </p:cNvSpPr>
          <p:nvPr>
            <p:ph type="title" idx="2"/>
          </p:nvPr>
        </p:nvSpPr>
        <p:spPr>
          <a:xfrm>
            <a:off x="713225" y="1305550"/>
            <a:ext cx="53157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244" name="Google Shape;244;p38"/>
          <p:cNvSpPr/>
          <p:nvPr/>
        </p:nvSpPr>
        <p:spPr>
          <a:xfrm rot="5400271" flipH="1">
            <a:off x="418869" y="-418868"/>
            <a:ext cx="1593233" cy="2430909"/>
          </a:xfrm>
          <a:custGeom>
            <a:avLst/>
            <a:gdLst/>
            <a:ahLst/>
            <a:cxnLst/>
            <a:rect l="l" t="t" r="r" b="b"/>
            <a:pathLst>
              <a:path w="50232" h="53453" extrusionOk="0">
                <a:moveTo>
                  <a:pt x="44540" y="0"/>
                </a:moveTo>
                <a:cubicBezTo>
                  <a:pt x="39588" y="0"/>
                  <a:pt x="34551" y="1832"/>
                  <a:pt x="30425" y="5958"/>
                </a:cubicBezTo>
                <a:cubicBezTo>
                  <a:pt x="29060" y="7323"/>
                  <a:pt x="27887" y="8887"/>
                  <a:pt x="27037" y="10649"/>
                </a:cubicBezTo>
                <a:cubicBezTo>
                  <a:pt x="20199" y="24461"/>
                  <a:pt x="29904" y="34167"/>
                  <a:pt x="18437" y="41662"/>
                </a:cubicBezTo>
                <a:cubicBezTo>
                  <a:pt x="9055" y="47786"/>
                  <a:pt x="2347" y="48891"/>
                  <a:pt x="1" y="53452"/>
                </a:cubicBezTo>
                <a:lnTo>
                  <a:pt x="50232" y="53452"/>
                </a:lnTo>
                <a:lnTo>
                  <a:pt x="50232" y="808"/>
                </a:lnTo>
                <a:cubicBezTo>
                  <a:pt x="48387" y="279"/>
                  <a:pt x="46470" y="0"/>
                  <a:pt x="4454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38"/>
          <p:cNvSpPr/>
          <p:nvPr/>
        </p:nvSpPr>
        <p:spPr>
          <a:xfrm rot="10800000">
            <a:off x="4685806" y="4421216"/>
            <a:ext cx="1597194" cy="725585"/>
          </a:xfrm>
          <a:custGeom>
            <a:avLst/>
            <a:gdLst/>
            <a:ahLst/>
            <a:cxnLst/>
            <a:rect l="l" t="t" r="r" b="b"/>
            <a:pathLst>
              <a:path w="58769" h="26698" extrusionOk="0">
                <a:moveTo>
                  <a:pt x="0" y="0"/>
                </a:moveTo>
                <a:cubicBezTo>
                  <a:pt x="4238" y="5995"/>
                  <a:pt x="1632" y="14266"/>
                  <a:pt x="10425" y="22022"/>
                </a:cubicBezTo>
                <a:cubicBezTo>
                  <a:pt x="14403" y="25515"/>
                  <a:pt x="19270" y="26698"/>
                  <a:pt x="24038" y="26698"/>
                </a:cubicBezTo>
                <a:cubicBezTo>
                  <a:pt x="34034" y="26698"/>
                  <a:pt x="43591" y="21501"/>
                  <a:pt x="43591" y="21501"/>
                </a:cubicBezTo>
                <a:cubicBezTo>
                  <a:pt x="53166" y="16028"/>
                  <a:pt x="58117" y="7819"/>
                  <a:pt x="5876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DEA8EF0-656C-4E4F-80ED-1E637A2BBE8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458779" y="1593299"/>
            <a:ext cx="1593426" cy="1593426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C2FE7C49-6F0D-44A1-BC81-11100515F2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1001" y="147315"/>
            <a:ext cx="1528309" cy="1528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1374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7"/>
          <p:cNvSpPr/>
          <p:nvPr/>
        </p:nvSpPr>
        <p:spPr>
          <a:xfrm rot="10800000">
            <a:off x="0" y="4406626"/>
            <a:ext cx="1997049" cy="736873"/>
          </a:xfrm>
          <a:custGeom>
            <a:avLst/>
            <a:gdLst/>
            <a:ahLst/>
            <a:cxnLst/>
            <a:rect l="l" t="t" r="r" b="b"/>
            <a:pathLst>
              <a:path w="58769" h="26698" extrusionOk="0">
                <a:moveTo>
                  <a:pt x="0" y="0"/>
                </a:moveTo>
                <a:cubicBezTo>
                  <a:pt x="4238" y="5995"/>
                  <a:pt x="1632" y="14266"/>
                  <a:pt x="10425" y="22022"/>
                </a:cubicBezTo>
                <a:cubicBezTo>
                  <a:pt x="14403" y="25515"/>
                  <a:pt x="19270" y="26698"/>
                  <a:pt x="24038" y="26698"/>
                </a:cubicBezTo>
                <a:cubicBezTo>
                  <a:pt x="34034" y="26698"/>
                  <a:pt x="43591" y="21501"/>
                  <a:pt x="43591" y="21501"/>
                </a:cubicBezTo>
                <a:cubicBezTo>
                  <a:pt x="53166" y="16028"/>
                  <a:pt x="58117" y="7819"/>
                  <a:pt x="5876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589;p58">
            <a:extLst>
              <a:ext uri="{FF2B5EF4-FFF2-40B4-BE49-F238E27FC236}">
                <a16:creationId xmlns:a16="http://schemas.microsoft.com/office/drawing/2014/main" id="{BEAEB194-091B-4C84-A1B2-8CE49D409BC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2367" y="130496"/>
            <a:ext cx="5255979" cy="5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資料蒐集</a:t>
            </a:r>
            <a:r>
              <a:rPr lang="en-US" altLang="zh-TW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空氣品質偵測器</a:t>
            </a:r>
            <a:endParaRPr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8" name="圖片 7" descr="一張含有 電子用品 的圖片&#10;&#10;自動產生的描述">
            <a:extLst>
              <a:ext uri="{FF2B5EF4-FFF2-40B4-BE49-F238E27FC236}">
                <a16:creationId xmlns:a16="http://schemas.microsoft.com/office/drawing/2014/main" id="{A2839438-6E3C-4AE4-BC13-6483646285E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6"/>
          <a:stretch/>
        </p:blipFill>
        <p:spPr>
          <a:xfrm>
            <a:off x="2026400" y="950711"/>
            <a:ext cx="5091200" cy="3824351"/>
          </a:xfrm>
          <a:prstGeom prst="rect">
            <a:avLst/>
          </a:prstGeom>
        </p:spPr>
      </p:pic>
      <p:sp>
        <p:nvSpPr>
          <p:cNvPr id="232" name="Google Shape;232;p37"/>
          <p:cNvSpPr/>
          <p:nvPr/>
        </p:nvSpPr>
        <p:spPr>
          <a:xfrm rot="-5400000" flipH="1">
            <a:off x="7428538" y="-310935"/>
            <a:ext cx="1404515" cy="2026392"/>
          </a:xfrm>
          <a:custGeom>
            <a:avLst/>
            <a:gdLst/>
            <a:ahLst/>
            <a:cxnLst/>
            <a:rect l="l" t="t" r="r" b="b"/>
            <a:pathLst>
              <a:path w="41960" h="51451" extrusionOk="0">
                <a:moveTo>
                  <a:pt x="6508" y="1"/>
                </a:moveTo>
                <a:cubicBezTo>
                  <a:pt x="4266" y="1"/>
                  <a:pt x="2074" y="345"/>
                  <a:pt x="1" y="1022"/>
                </a:cubicBezTo>
                <a:lnTo>
                  <a:pt x="1" y="51451"/>
                </a:lnTo>
                <a:lnTo>
                  <a:pt x="27365" y="51451"/>
                </a:lnTo>
                <a:cubicBezTo>
                  <a:pt x="28929" y="50408"/>
                  <a:pt x="30362" y="48975"/>
                  <a:pt x="31858" y="47150"/>
                </a:cubicBezTo>
                <a:cubicBezTo>
                  <a:pt x="41960" y="34250"/>
                  <a:pt x="29581" y="14052"/>
                  <a:pt x="29581" y="14052"/>
                </a:cubicBezTo>
                <a:cubicBezTo>
                  <a:pt x="23402" y="4508"/>
                  <a:pt x="14624" y="1"/>
                  <a:pt x="6508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61DA23C5-1768-4ABB-8782-191BCD6920E3}"/>
              </a:ext>
            </a:extLst>
          </p:cNvPr>
          <p:cNvSpPr txBox="1"/>
          <p:nvPr/>
        </p:nvSpPr>
        <p:spPr>
          <a:xfrm>
            <a:off x="226904" y="4624325"/>
            <a:ext cx="18287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實驗室版</a:t>
            </a:r>
          </a:p>
        </p:txBody>
      </p:sp>
    </p:spTree>
    <p:extLst>
      <p:ext uri="{BB962C8B-B14F-4D97-AF65-F5344CB8AC3E}">
        <p14:creationId xmlns:p14="http://schemas.microsoft.com/office/powerpoint/2010/main" val="42079255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7"/>
          <p:cNvSpPr/>
          <p:nvPr/>
        </p:nvSpPr>
        <p:spPr>
          <a:xfrm rot="10800000">
            <a:off x="0" y="4406626"/>
            <a:ext cx="1997049" cy="736873"/>
          </a:xfrm>
          <a:custGeom>
            <a:avLst/>
            <a:gdLst/>
            <a:ahLst/>
            <a:cxnLst/>
            <a:rect l="l" t="t" r="r" b="b"/>
            <a:pathLst>
              <a:path w="58769" h="26698" extrusionOk="0">
                <a:moveTo>
                  <a:pt x="0" y="0"/>
                </a:moveTo>
                <a:cubicBezTo>
                  <a:pt x="4238" y="5995"/>
                  <a:pt x="1632" y="14266"/>
                  <a:pt x="10425" y="22022"/>
                </a:cubicBezTo>
                <a:cubicBezTo>
                  <a:pt x="14403" y="25515"/>
                  <a:pt x="19270" y="26698"/>
                  <a:pt x="24038" y="26698"/>
                </a:cubicBezTo>
                <a:cubicBezTo>
                  <a:pt x="34034" y="26698"/>
                  <a:pt x="43591" y="21501"/>
                  <a:pt x="43591" y="21501"/>
                </a:cubicBezTo>
                <a:cubicBezTo>
                  <a:pt x="53166" y="16028"/>
                  <a:pt x="58117" y="7819"/>
                  <a:pt x="5876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589;p58">
            <a:extLst>
              <a:ext uri="{FF2B5EF4-FFF2-40B4-BE49-F238E27FC236}">
                <a16:creationId xmlns:a16="http://schemas.microsoft.com/office/drawing/2014/main" id="{BEAEB194-091B-4C84-A1B2-8CE49D409BC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2367" y="130496"/>
            <a:ext cx="5255979" cy="5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資料蒐集</a:t>
            </a:r>
            <a:r>
              <a:rPr lang="en-US" altLang="zh-TW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空氣品質偵測器</a:t>
            </a:r>
            <a:endParaRPr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32" name="Google Shape;232;p37"/>
          <p:cNvSpPr/>
          <p:nvPr/>
        </p:nvSpPr>
        <p:spPr>
          <a:xfrm rot="-5400000" flipH="1">
            <a:off x="7428538" y="-310935"/>
            <a:ext cx="1404515" cy="2026392"/>
          </a:xfrm>
          <a:custGeom>
            <a:avLst/>
            <a:gdLst/>
            <a:ahLst/>
            <a:cxnLst/>
            <a:rect l="l" t="t" r="r" b="b"/>
            <a:pathLst>
              <a:path w="41960" h="51451" extrusionOk="0">
                <a:moveTo>
                  <a:pt x="6508" y="1"/>
                </a:moveTo>
                <a:cubicBezTo>
                  <a:pt x="4266" y="1"/>
                  <a:pt x="2074" y="345"/>
                  <a:pt x="1" y="1022"/>
                </a:cubicBezTo>
                <a:lnTo>
                  <a:pt x="1" y="51451"/>
                </a:lnTo>
                <a:lnTo>
                  <a:pt x="27365" y="51451"/>
                </a:lnTo>
                <a:cubicBezTo>
                  <a:pt x="28929" y="50408"/>
                  <a:pt x="30362" y="48975"/>
                  <a:pt x="31858" y="47150"/>
                </a:cubicBezTo>
                <a:cubicBezTo>
                  <a:pt x="41960" y="34250"/>
                  <a:pt x="29581" y="14052"/>
                  <a:pt x="29581" y="14052"/>
                </a:cubicBezTo>
                <a:cubicBezTo>
                  <a:pt x="23402" y="4508"/>
                  <a:pt x="14624" y="1"/>
                  <a:pt x="6508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61DA23C5-1768-4ABB-8782-191BCD6920E3}"/>
              </a:ext>
            </a:extLst>
          </p:cNvPr>
          <p:cNvSpPr txBox="1"/>
          <p:nvPr/>
        </p:nvSpPr>
        <p:spPr>
          <a:xfrm>
            <a:off x="409784" y="4620279"/>
            <a:ext cx="14263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落地版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F885E19B-4740-4F54-8561-5EBE74D7F652}"/>
              </a:ext>
            </a:extLst>
          </p:cNvPr>
          <p:cNvSpPr txBox="1"/>
          <p:nvPr/>
        </p:nvSpPr>
        <p:spPr>
          <a:xfrm>
            <a:off x="2055657" y="4513452"/>
            <a:ext cx="70883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可以偵測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PM2.5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SO2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、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NO2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、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CO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、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O3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，一分鐘偵測一次，並將資料回傳至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MySQL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7884499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8"/>
          <p:cNvSpPr txBox="1">
            <a:spLocks noGrp="1"/>
          </p:cNvSpPr>
          <p:nvPr>
            <p:ph type="title"/>
          </p:nvPr>
        </p:nvSpPr>
        <p:spPr>
          <a:xfrm>
            <a:off x="1213333" y="3078152"/>
            <a:ext cx="6972376" cy="94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資料蒐集、前處理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43" name="Google Shape;243;p38"/>
          <p:cNvSpPr txBox="1">
            <a:spLocks noGrp="1"/>
          </p:cNvSpPr>
          <p:nvPr>
            <p:ph type="title" idx="2"/>
          </p:nvPr>
        </p:nvSpPr>
        <p:spPr>
          <a:xfrm>
            <a:off x="713225" y="1305550"/>
            <a:ext cx="53157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244" name="Google Shape;244;p38"/>
          <p:cNvSpPr/>
          <p:nvPr/>
        </p:nvSpPr>
        <p:spPr>
          <a:xfrm rot="5400271" flipH="1">
            <a:off x="418869" y="-418868"/>
            <a:ext cx="1593233" cy="2430909"/>
          </a:xfrm>
          <a:custGeom>
            <a:avLst/>
            <a:gdLst/>
            <a:ahLst/>
            <a:cxnLst/>
            <a:rect l="l" t="t" r="r" b="b"/>
            <a:pathLst>
              <a:path w="50232" h="53453" extrusionOk="0">
                <a:moveTo>
                  <a:pt x="44540" y="0"/>
                </a:moveTo>
                <a:cubicBezTo>
                  <a:pt x="39588" y="0"/>
                  <a:pt x="34551" y="1832"/>
                  <a:pt x="30425" y="5958"/>
                </a:cubicBezTo>
                <a:cubicBezTo>
                  <a:pt x="29060" y="7323"/>
                  <a:pt x="27887" y="8887"/>
                  <a:pt x="27037" y="10649"/>
                </a:cubicBezTo>
                <a:cubicBezTo>
                  <a:pt x="20199" y="24461"/>
                  <a:pt x="29904" y="34167"/>
                  <a:pt x="18437" y="41662"/>
                </a:cubicBezTo>
                <a:cubicBezTo>
                  <a:pt x="9055" y="47786"/>
                  <a:pt x="2347" y="48891"/>
                  <a:pt x="1" y="53452"/>
                </a:cubicBezTo>
                <a:lnTo>
                  <a:pt x="50232" y="53452"/>
                </a:lnTo>
                <a:lnTo>
                  <a:pt x="50232" y="808"/>
                </a:lnTo>
                <a:cubicBezTo>
                  <a:pt x="48387" y="279"/>
                  <a:pt x="46470" y="0"/>
                  <a:pt x="4454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38"/>
          <p:cNvSpPr/>
          <p:nvPr/>
        </p:nvSpPr>
        <p:spPr>
          <a:xfrm rot="10800000">
            <a:off x="4685806" y="4421216"/>
            <a:ext cx="1597194" cy="725585"/>
          </a:xfrm>
          <a:custGeom>
            <a:avLst/>
            <a:gdLst/>
            <a:ahLst/>
            <a:cxnLst/>
            <a:rect l="l" t="t" r="r" b="b"/>
            <a:pathLst>
              <a:path w="58769" h="26698" extrusionOk="0">
                <a:moveTo>
                  <a:pt x="0" y="0"/>
                </a:moveTo>
                <a:cubicBezTo>
                  <a:pt x="4238" y="5995"/>
                  <a:pt x="1632" y="14266"/>
                  <a:pt x="10425" y="22022"/>
                </a:cubicBezTo>
                <a:cubicBezTo>
                  <a:pt x="14403" y="25515"/>
                  <a:pt x="19270" y="26698"/>
                  <a:pt x="24038" y="26698"/>
                </a:cubicBezTo>
                <a:cubicBezTo>
                  <a:pt x="34034" y="26698"/>
                  <a:pt x="43591" y="21501"/>
                  <a:pt x="43591" y="21501"/>
                </a:cubicBezTo>
                <a:cubicBezTo>
                  <a:pt x="53166" y="16028"/>
                  <a:pt x="58117" y="7819"/>
                  <a:pt x="5876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30671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7"/>
          <p:cNvSpPr/>
          <p:nvPr/>
        </p:nvSpPr>
        <p:spPr>
          <a:xfrm rot="-5400000" flipH="1">
            <a:off x="7150950" y="-202500"/>
            <a:ext cx="1790538" cy="2195543"/>
          </a:xfrm>
          <a:custGeom>
            <a:avLst/>
            <a:gdLst/>
            <a:ahLst/>
            <a:cxnLst/>
            <a:rect l="l" t="t" r="r" b="b"/>
            <a:pathLst>
              <a:path w="41960" h="51451" extrusionOk="0">
                <a:moveTo>
                  <a:pt x="6508" y="1"/>
                </a:moveTo>
                <a:cubicBezTo>
                  <a:pt x="4266" y="1"/>
                  <a:pt x="2074" y="345"/>
                  <a:pt x="1" y="1022"/>
                </a:cubicBezTo>
                <a:lnTo>
                  <a:pt x="1" y="51451"/>
                </a:lnTo>
                <a:lnTo>
                  <a:pt x="27365" y="51451"/>
                </a:lnTo>
                <a:cubicBezTo>
                  <a:pt x="28929" y="50408"/>
                  <a:pt x="30362" y="48975"/>
                  <a:pt x="31858" y="47150"/>
                </a:cubicBezTo>
                <a:cubicBezTo>
                  <a:pt x="41960" y="34250"/>
                  <a:pt x="29581" y="14052"/>
                  <a:pt x="29581" y="14052"/>
                </a:cubicBezTo>
                <a:cubicBezTo>
                  <a:pt x="23402" y="4508"/>
                  <a:pt x="14624" y="1"/>
                  <a:pt x="6508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37"/>
          <p:cNvSpPr/>
          <p:nvPr/>
        </p:nvSpPr>
        <p:spPr>
          <a:xfrm rot="10800000">
            <a:off x="-1462878" y="3474593"/>
            <a:ext cx="1097118" cy="404816"/>
          </a:xfrm>
          <a:custGeom>
            <a:avLst/>
            <a:gdLst/>
            <a:ahLst/>
            <a:cxnLst/>
            <a:rect l="l" t="t" r="r" b="b"/>
            <a:pathLst>
              <a:path w="58769" h="26698" extrusionOk="0">
                <a:moveTo>
                  <a:pt x="0" y="0"/>
                </a:moveTo>
                <a:cubicBezTo>
                  <a:pt x="4238" y="5995"/>
                  <a:pt x="1632" y="14266"/>
                  <a:pt x="10425" y="22022"/>
                </a:cubicBezTo>
                <a:cubicBezTo>
                  <a:pt x="14403" y="25515"/>
                  <a:pt x="19270" y="26698"/>
                  <a:pt x="24038" y="26698"/>
                </a:cubicBezTo>
                <a:cubicBezTo>
                  <a:pt x="34034" y="26698"/>
                  <a:pt x="43591" y="21501"/>
                  <a:pt x="43591" y="21501"/>
                </a:cubicBezTo>
                <a:cubicBezTo>
                  <a:pt x="53166" y="16028"/>
                  <a:pt x="58117" y="7819"/>
                  <a:pt x="5876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589;p58">
            <a:extLst>
              <a:ext uri="{FF2B5EF4-FFF2-40B4-BE49-F238E27FC236}">
                <a16:creationId xmlns:a16="http://schemas.microsoft.com/office/drawing/2014/main" id="{BEAEB194-091B-4C84-A1B2-8CE49D409BC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2367" y="130496"/>
            <a:ext cx="3314085" cy="5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資料蒐集</a:t>
            </a:r>
            <a:r>
              <a:rPr lang="en-US" altLang="zh-TW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爬蟲</a:t>
            </a:r>
            <a:endParaRPr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8E1A44ED-C5D3-4C65-87F3-C184CB4872A5}"/>
              </a:ext>
            </a:extLst>
          </p:cNvPr>
          <p:cNvGrpSpPr/>
          <p:nvPr/>
        </p:nvGrpSpPr>
        <p:grpSpPr>
          <a:xfrm>
            <a:off x="904007" y="1111127"/>
            <a:ext cx="7142212" cy="3468188"/>
            <a:chOff x="1256550" y="1374475"/>
            <a:chExt cx="6630900" cy="3219900"/>
          </a:xfrm>
        </p:grpSpPr>
        <p:cxnSp>
          <p:nvCxnSpPr>
            <p:cNvPr id="25" name="Google Shape;430;p50">
              <a:extLst>
                <a:ext uri="{FF2B5EF4-FFF2-40B4-BE49-F238E27FC236}">
                  <a16:creationId xmlns:a16="http://schemas.microsoft.com/office/drawing/2014/main" id="{BA4BB05B-01D1-4189-B142-85692516437B}"/>
                </a:ext>
              </a:extLst>
            </p:cNvPr>
            <p:cNvCxnSpPr/>
            <p:nvPr/>
          </p:nvCxnSpPr>
          <p:spPr>
            <a:xfrm>
              <a:off x="1256550" y="2984425"/>
              <a:ext cx="6630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" name="Google Shape;431;p50">
              <a:extLst>
                <a:ext uri="{FF2B5EF4-FFF2-40B4-BE49-F238E27FC236}">
                  <a16:creationId xmlns:a16="http://schemas.microsoft.com/office/drawing/2014/main" id="{79C30C43-E842-4061-BCA2-CB96A56CDFE0}"/>
                </a:ext>
              </a:extLst>
            </p:cNvPr>
            <p:cNvCxnSpPr/>
            <p:nvPr/>
          </p:nvCxnSpPr>
          <p:spPr>
            <a:xfrm>
              <a:off x="4569650" y="1374475"/>
              <a:ext cx="0" cy="3219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pic>
          <p:nvPicPr>
            <p:cNvPr id="42" name="圖形 41">
              <a:extLst>
                <a:ext uri="{FF2B5EF4-FFF2-40B4-BE49-F238E27FC236}">
                  <a16:creationId xmlns:a16="http://schemas.microsoft.com/office/drawing/2014/main" id="{98E493CC-7E4D-4E75-9788-8ECF7F11BFC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600261" y="2139244"/>
              <a:ext cx="2577138" cy="657434"/>
            </a:xfrm>
            <a:prstGeom prst="rect">
              <a:avLst/>
            </a:prstGeom>
          </p:spPr>
        </p:pic>
        <p:sp>
          <p:nvSpPr>
            <p:cNvPr id="45" name="文字方塊 44">
              <a:extLst>
                <a:ext uri="{FF2B5EF4-FFF2-40B4-BE49-F238E27FC236}">
                  <a16:creationId xmlns:a16="http://schemas.microsoft.com/office/drawing/2014/main" id="{7503802C-7F78-4AF5-8C68-C4922F526978}"/>
                </a:ext>
              </a:extLst>
            </p:cNvPr>
            <p:cNvSpPr txBox="1"/>
            <p:nvPr/>
          </p:nvSpPr>
          <p:spPr>
            <a:xfrm>
              <a:off x="1737336" y="1545488"/>
              <a:ext cx="1924214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zh-TW" altLang="en-US" sz="2000" b="1" i="0" u="sng" strike="noStrike" kern="0" cap="none" spc="0" normalizeH="0" baseline="0" noProof="0" dirty="0">
                  <a:ln>
                    <a:noFill/>
                  </a:ln>
                  <a:solidFill>
                    <a:srgbClr val="FFC167">
                      <a:lumMod val="50000"/>
                    </a:srgbClr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Arial"/>
                  <a:sym typeface="Arial"/>
                </a:rPr>
                <a:t>空氣品質指標</a:t>
              </a:r>
              <a:endParaRPr kumimoji="0" lang="en-US" altLang="zh-TW" sz="1800" b="1" i="0" u="sng" strike="noStrike" kern="0" cap="none" spc="0" normalizeH="0" baseline="0" noProof="0" dirty="0">
                <a:ln>
                  <a:noFill/>
                </a:ln>
                <a:solidFill>
                  <a:srgbClr val="FFC167">
                    <a:lumMod val="5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6" name="文字方塊 45">
              <a:extLst>
                <a:ext uri="{FF2B5EF4-FFF2-40B4-BE49-F238E27FC236}">
                  <a16:creationId xmlns:a16="http://schemas.microsoft.com/office/drawing/2014/main" id="{8EA576B0-BE86-4AF8-9B5D-57B3ACE58E9A}"/>
                </a:ext>
              </a:extLst>
            </p:cNvPr>
            <p:cNvSpPr txBox="1"/>
            <p:nvPr/>
          </p:nvSpPr>
          <p:spPr>
            <a:xfrm>
              <a:off x="5169412" y="1543058"/>
              <a:ext cx="1924214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zh-TW" altLang="en-US" sz="2000" b="1" i="0" u="sng" strike="noStrike" kern="0" cap="none" spc="0" normalizeH="0" baseline="0" noProof="0" dirty="0">
                  <a:ln>
                    <a:noFill/>
                  </a:ln>
                  <a:solidFill>
                    <a:srgbClr val="FFC167">
                      <a:lumMod val="50000"/>
                    </a:srgbClr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Arial"/>
                  <a:sym typeface="Arial"/>
                </a:rPr>
                <a:t>氣象相關資料</a:t>
              </a:r>
              <a:endParaRPr kumimoji="0" lang="en-US" altLang="zh-TW" sz="2000" b="1" i="0" u="sng" strike="noStrike" kern="0" cap="none" spc="0" normalizeH="0" baseline="0" noProof="0" dirty="0">
                <a:ln>
                  <a:noFill/>
                </a:ln>
                <a:solidFill>
                  <a:srgbClr val="FFC167">
                    <a:lumMod val="5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endParaRPr>
            </a:p>
          </p:txBody>
        </p:sp>
        <p:pic>
          <p:nvPicPr>
            <p:cNvPr id="47" name="圖片 46">
              <a:extLst>
                <a:ext uri="{FF2B5EF4-FFF2-40B4-BE49-F238E27FC236}">
                  <a16:creationId xmlns:a16="http://schemas.microsoft.com/office/drawing/2014/main" id="{F9B89E72-C14F-4F3A-92E6-23471DFCE46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76" t="19487" r="4119" b="14779"/>
            <a:stretch/>
          </p:blipFill>
          <p:spPr>
            <a:xfrm>
              <a:off x="1645374" y="4046628"/>
              <a:ext cx="2486910" cy="360000"/>
            </a:xfrm>
            <a:prstGeom prst="rect">
              <a:avLst/>
            </a:prstGeom>
          </p:spPr>
        </p:pic>
        <p:pic>
          <p:nvPicPr>
            <p:cNvPr id="48" name="圖片 47" descr="一張含有 文字 的圖片&#10;&#10;自動產生的描述">
              <a:extLst>
                <a:ext uri="{FF2B5EF4-FFF2-40B4-BE49-F238E27FC236}">
                  <a16:creationId xmlns:a16="http://schemas.microsoft.com/office/drawing/2014/main" id="{AB95D780-0BEB-4B8D-970C-206F4D5CA3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534" t="30989" r="11815" b="19231"/>
            <a:stretch/>
          </p:blipFill>
          <p:spPr>
            <a:xfrm>
              <a:off x="5336969" y="3681651"/>
              <a:ext cx="2022547" cy="648000"/>
            </a:xfrm>
            <a:prstGeom prst="rect">
              <a:avLst/>
            </a:prstGeom>
          </p:spPr>
        </p:pic>
        <p:pic>
          <p:nvPicPr>
            <p:cNvPr id="49" name="圖片 48" descr="一張含有 文字 的圖片&#10;&#10;自動產生的描述">
              <a:extLst>
                <a:ext uri="{FF2B5EF4-FFF2-40B4-BE49-F238E27FC236}">
                  <a16:creationId xmlns:a16="http://schemas.microsoft.com/office/drawing/2014/main" id="{CD178A5D-3CC5-48F9-9C65-021741446B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98" t="-6911" r="3348" b="-1"/>
            <a:stretch/>
          </p:blipFill>
          <p:spPr>
            <a:xfrm>
              <a:off x="4886586" y="2063483"/>
              <a:ext cx="2662177" cy="648000"/>
            </a:xfrm>
            <a:prstGeom prst="rect">
              <a:avLst/>
            </a:prstGeom>
          </p:spPr>
        </p:pic>
        <p:pic>
          <p:nvPicPr>
            <p:cNvPr id="52" name="圖片 51" descr="一張含有 文字 的圖片&#10;&#10;自動產生的描述">
              <a:extLst>
                <a:ext uri="{FF2B5EF4-FFF2-40B4-BE49-F238E27FC236}">
                  <a16:creationId xmlns:a16="http://schemas.microsoft.com/office/drawing/2014/main" id="{2426AC6A-7AF6-4ADE-80FA-B969B33B43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637" b="38726"/>
            <a:stretch/>
          </p:blipFill>
          <p:spPr>
            <a:xfrm>
              <a:off x="1868259" y="3600770"/>
              <a:ext cx="2041141" cy="360000"/>
            </a:xfrm>
            <a:prstGeom prst="rect">
              <a:avLst/>
            </a:prstGeom>
          </p:spPr>
        </p:pic>
        <p:sp>
          <p:nvSpPr>
            <p:cNvPr id="53" name="文字方塊 52">
              <a:extLst>
                <a:ext uri="{FF2B5EF4-FFF2-40B4-BE49-F238E27FC236}">
                  <a16:creationId xmlns:a16="http://schemas.microsoft.com/office/drawing/2014/main" id="{A150E0F8-413B-4E57-BDF9-755F868C2C31}"/>
                </a:ext>
              </a:extLst>
            </p:cNvPr>
            <p:cNvSpPr txBox="1"/>
            <p:nvPr/>
          </p:nvSpPr>
          <p:spPr>
            <a:xfrm>
              <a:off x="1737336" y="3138861"/>
              <a:ext cx="1924214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zh-TW" altLang="en-US" sz="2000" b="1" i="0" u="sng" strike="noStrike" kern="0" cap="none" spc="0" normalizeH="0" baseline="0" noProof="0" dirty="0">
                  <a:ln>
                    <a:noFill/>
                  </a:ln>
                  <a:solidFill>
                    <a:srgbClr val="FFC167">
                      <a:lumMod val="50000"/>
                    </a:srgbClr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Arial"/>
                  <a:sym typeface="Arial"/>
                </a:rPr>
                <a:t>流行疾病資料</a:t>
              </a:r>
              <a:endParaRPr kumimoji="0" lang="en-US" altLang="zh-TW" sz="2000" b="1" i="0" u="sng" strike="noStrike" kern="0" cap="none" spc="0" normalizeH="0" baseline="0" noProof="0" dirty="0">
                <a:ln>
                  <a:noFill/>
                </a:ln>
                <a:solidFill>
                  <a:srgbClr val="FFC167">
                    <a:lumMod val="5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endParaRPr>
            </a:p>
          </p:txBody>
        </p:sp>
        <p:sp>
          <p:nvSpPr>
            <p:cNvPr id="54" name="文字方塊 53">
              <a:extLst>
                <a:ext uri="{FF2B5EF4-FFF2-40B4-BE49-F238E27FC236}">
                  <a16:creationId xmlns:a16="http://schemas.microsoft.com/office/drawing/2014/main" id="{C0D192A8-C88A-4710-A6FD-5744E638F3EE}"/>
                </a:ext>
              </a:extLst>
            </p:cNvPr>
            <p:cNvSpPr txBox="1"/>
            <p:nvPr/>
          </p:nvSpPr>
          <p:spPr>
            <a:xfrm>
              <a:off x="5169412" y="3138861"/>
              <a:ext cx="1924214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lang="zh-TW" altLang="en-US" sz="2000" b="1" u="sng" dirty="0">
                  <a:solidFill>
                    <a:srgbClr val="FFC167">
                      <a:lumMod val="50000"/>
                    </a:srgb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好物推薦</a:t>
              </a:r>
              <a:r>
                <a:rPr kumimoji="0" lang="zh-TW" altLang="en-US" sz="2000" b="1" i="0" u="sng" strike="noStrike" kern="0" cap="none" spc="0" normalizeH="0" baseline="0" noProof="0" dirty="0">
                  <a:ln>
                    <a:noFill/>
                  </a:ln>
                  <a:solidFill>
                    <a:srgbClr val="FFC167">
                      <a:lumMod val="50000"/>
                    </a:srgbClr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Arial"/>
                  <a:sym typeface="Arial"/>
                </a:rPr>
                <a:t>資料</a:t>
              </a:r>
              <a:endParaRPr kumimoji="0" lang="en-US" altLang="zh-TW" sz="2000" b="1" i="0" u="sng" strike="noStrike" kern="0" cap="none" spc="0" normalizeH="0" baseline="0" noProof="0" dirty="0">
                <a:ln>
                  <a:noFill/>
                </a:ln>
                <a:solidFill>
                  <a:srgbClr val="FFC167">
                    <a:lumMod val="5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813186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7"/>
          <p:cNvSpPr/>
          <p:nvPr/>
        </p:nvSpPr>
        <p:spPr>
          <a:xfrm rot="-5400000" flipH="1">
            <a:off x="7450527" y="-442562"/>
            <a:ext cx="1250899" cy="2136029"/>
          </a:xfrm>
          <a:custGeom>
            <a:avLst/>
            <a:gdLst/>
            <a:ahLst/>
            <a:cxnLst/>
            <a:rect l="l" t="t" r="r" b="b"/>
            <a:pathLst>
              <a:path w="41960" h="51451" extrusionOk="0">
                <a:moveTo>
                  <a:pt x="6508" y="1"/>
                </a:moveTo>
                <a:cubicBezTo>
                  <a:pt x="4266" y="1"/>
                  <a:pt x="2074" y="345"/>
                  <a:pt x="1" y="1022"/>
                </a:cubicBezTo>
                <a:lnTo>
                  <a:pt x="1" y="51451"/>
                </a:lnTo>
                <a:lnTo>
                  <a:pt x="27365" y="51451"/>
                </a:lnTo>
                <a:cubicBezTo>
                  <a:pt x="28929" y="50408"/>
                  <a:pt x="30362" y="48975"/>
                  <a:pt x="31858" y="47150"/>
                </a:cubicBezTo>
                <a:cubicBezTo>
                  <a:pt x="41960" y="34250"/>
                  <a:pt x="29581" y="14052"/>
                  <a:pt x="29581" y="14052"/>
                </a:cubicBezTo>
                <a:cubicBezTo>
                  <a:pt x="23402" y="4508"/>
                  <a:pt x="14624" y="1"/>
                  <a:pt x="6508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37"/>
          <p:cNvSpPr/>
          <p:nvPr/>
        </p:nvSpPr>
        <p:spPr>
          <a:xfrm rot="10800000">
            <a:off x="0" y="4406626"/>
            <a:ext cx="1997049" cy="736873"/>
          </a:xfrm>
          <a:custGeom>
            <a:avLst/>
            <a:gdLst/>
            <a:ahLst/>
            <a:cxnLst/>
            <a:rect l="l" t="t" r="r" b="b"/>
            <a:pathLst>
              <a:path w="58769" h="26698" extrusionOk="0">
                <a:moveTo>
                  <a:pt x="0" y="0"/>
                </a:moveTo>
                <a:cubicBezTo>
                  <a:pt x="4238" y="5995"/>
                  <a:pt x="1632" y="14266"/>
                  <a:pt x="10425" y="22022"/>
                </a:cubicBezTo>
                <a:cubicBezTo>
                  <a:pt x="14403" y="25515"/>
                  <a:pt x="19270" y="26698"/>
                  <a:pt x="24038" y="26698"/>
                </a:cubicBezTo>
                <a:cubicBezTo>
                  <a:pt x="34034" y="26698"/>
                  <a:pt x="43591" y="21501"/>
                  <a:pt x="43591" y="21501"/>
                </a:cubicBezTo>
                <a:cubicBezTo>
                  <a:pt x="53166" y="16028"/>
                  <a:pt x="58117" y="7819"/>
                  <a:pt x="5876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589;p58">
            <a:extLst>
              <a:ext uri="{FF2B5EF4-FFF2-40B4-BE49-F238E27FC236}">
                <a16:creationId xmlns:a16="http://schemas.microsoft.com/office/drawing/2014/main" id="{BEAEB194-091B-4C84-A1B2-8CE49D409BC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2367" y="130496"/>
            <a:ext cx="5255979" cy="5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資料蒐集</a:t>
            </a:r>
            <a:r>
              <a:rPr lang="en-US" altLang="zh-TW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空氣品質偵測器</a:t>
            </a:r>
            <a:endParaRPr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7EBB8181-F58D-4EE4-A185-3CA9B5960F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94" y="1606280"/>
            <a:ext cx="4147200" cy="316878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8" name="表格 25">
                <a:extLst>
                  <a:ext uri="{FF2B5EF4-FFF2-40B4-BE49-F238E27FC236}">
                    <a16:creationId xmlns:a16="http://schemas.microsoft.com/office/drawing/2014/main" id="{4432B39E-84DA-423A-ACA7-D7A8E2B756A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48638891"/>
                  </p:ext>
                </p:extLst>
              </p:nvPr>
            </p:nvGraphicFramePr>
            <p:xfrm>
              <a:off x="4462015" y="1250902"/>
              <a:ext cx="4544451" cy="359324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1514817">
                      <a:extLst>
                        <a:ext uri="{9D8B030D-6E8A-4147-A177-3AD203B41FA5}">
                          <a16:colId xmlns:a16="http://schemas.microsoft.com/office/drawing/2014/main" val="1735780926"/>
                        </a:ext>
                      </a:extLst>
                    </a:gridCol>
                    <a:gridCol w="1514817">
                      <a:extLst>
                        <a:ext uri="{9D8B030D-6E8A-4147-A177-3AD203B41FA5}">
                          <a16:colId xmlns:a16="http://schemas.microsoft.com/office/drawing/2014/main" val="400111131"/>
                        </a:ext>
                      </a:extLst>
                    </a:gridCol>
                    <a:gridCol w="1514817">
                      <a:extLst>
                        <a:ext uri="{9D8B030D-6E8A-4147-A177-3AD203B41FA5}">
                          <a16:colId xmlns:a16="http://schemas.microsoft.com/office/drawing/2014/main" val="4275383142"/>
                        </a:ext>
                      </a:extLst>
                    </a:gridCol>
                  </a:tblGrid>
                  <a:tr h="44915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sz="1600" dirty="0">
                              <a:latin typeface="Darker Grotesque" panose="02020500000000000000" charset="0"/>
                              <a:ea typeface="微軟正黑體" panose="020B0604030504040204" pitchFamily="34" charset="-120"/>
                            </a:rPr>
                            <a:t>裝置</a:t>
                          </a:r>
                          <a:endParaRPr lang="zh-TW" altLang="en-US" sz="1600" dirty="0">
                            <a:latin typeface="Darker Grotesque" panose="02020500000000000000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60" marR="68560" marT="34280" marB="3428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sz="1600" dirty="0">
                              <a:latin typeface="Darker Grotesque" panose="02020500000000000000" charset="0"/>
                              <a:ea typeface="微軟正黑體" panose="020B0604030504040204" pitchFamily="34" charset="-120"/>
                            </a:rPr>
                            <a:t>功能</a:t>
                          </a:r>
                          <a:endParaRPr lang="zh-TW" altLang="en-US" sz="1600" dirty="0">
                            <a:latin typeface="Darker Grotesque" panose="02020500000000000000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60" marR="68560" marT="34280" marB="3428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sz="1600" dirty="0">
                              <a:latin typeface="Darker Grotesque" panose="02020500000000000000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價格</a:t>
                          </a:r>
                        </a:p>
                      </a:txBody>
                      <a:tcPr marL="68560" marR="68560" marT="34280" marB="34280" anchor="ctr"/>
                    </a:tc>
                    <a:extLst>
                      <a:ext uri="{0D108BD9-81ED-4DB2-BD59-A6C34878D82A}">
                        <a16:rowId xmlns:a16="http://schemas.microsoft.com/office/drawing/2014/main" val="1184599858"/>
                      </a:ext>
                    </a:extLst>
                  </a:tr>
                  <a:tr h="44915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sz="1600" b="1" dirty="0">
                              <a:latin typeface="Darker Grotesque" panose="02020500000000000000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麵包板</a:t>
                          </a:r>
                        </a:p>
                      </a:txBody>
                      <a:tcPr marL="68560" marR="68560" marT="34280" marB="3428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sz="1600" dirty="0">
                              <a:latin typeface="Darker Grotesque" panose="02020500000000000000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搭試電路</a:t>
                          </a:r>
                        </a:p>
                      </a:txBody>
                      <a:tcPr marL="68560" marR="68560" marT="34280" marB="3428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>
                              <a:latin typeface="Darker Grotesque" panose="02020500000000000000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75</a:t>
                          </a:r>
                          <a:endParaRPr lang="zh-TW" altLang="en-US" sz="1600" dirty="0">
                            <a:latin typeface="Darker Grotesque" panose="02020500000000000000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60" marR="68560" marT="34280" marB="34280" anchor="ctr"/>
                    </a:tc>
                    <a:extLst>
                      <a:ext uri="{0D108BD9-81ED-4DB2-BD59-A6C34878D82A}">
                        <a16:rowId xmlns:a16="http://schemas.microsoft.com/office/drawing/2014/main" val="881656499"/>
                      </a:ext>
                    </a:extLst>
                  </a:tr>
                  <a:tr h="44915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b="1" dirty="0">
                              <a:latin typeface="Darker Grotesque" panose="02020500000000000000" charset="0"/>
                              <a:ea typeface="微軟正黑體" panose="020B0604030504040204" pitchFamily="34" charset="-120"/>
                            </a:rPr>
                            <a:t>ESP32</a:t>
                          </a:r>
                          <a:endParaRPr lang="zh-TW" altLang="en-US" sz="1600" b="1" dirty="0">
                            <a:latin typeface="Darker Grotesque" panose="02020500000000000000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60" marR="68560" marT="34280" marB="3428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sz="1600" dirty="0">
                              <a:latin typeface="Darker Grotesque" panose="02020500000000000000" charset="0"/>
                              <a:ea typeface="微軟正黑體" panose="020B0604030504040204" pitchFamily="34" charset="-120"/>
                            </a:rPr>
                            <a:t>開發板</a:t>
                          </a:r>
                          <a:endParaRPr lang="zh-TW" altLang="en-US" sz="1600" dirty="0">
                            <a:latin typeface="Darker Grotesque" panose="02020500000000000000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60" marR="68560" marT="34280" marB="3428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>
                              <a:latin typeface="Darker Grotesque" panose="02020500000000000000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182</a:t>
                          </a:r>
                          <a:endParaRPr lang="zh-TW" altLang="en-US" sz="1600" dirty="0">
                            <a:latin typeface="Darker Grotesque" panose="02020500000000000000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60" marR="68560" marT="34280" marB="34280" anchor="ctr"/>
                    </a:tc>
                    <a:extLst>
                      <a:ext uri="{0D108BD9-81ED-4DB2-BD59-A6C34878D82A}">
                        <a16:rowId xmlns:a16="http://schemas.microsoft.com/office/drawing/2014/main" val="2859084193"/>
                      </a:ext>
                    </a:extLst>
                  </a:tr>
                  <a:tr h="44915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b="1" dirty="0">
                              <a:latin typeface="Darker Grotesque" panose="02020500000000000000" charset="0"/>
                              <a:ea typeface="微軟正黑體" panose="020B0604030504040204" pitchFamily="34" charset="-120"/>
                            </a:rPr>
                            <a:t>MQ7</a:t>
                          </a:r>
                          <a:endParaRPr lang="zh-TW" altLang="en-US" sz="1600" b="1" dirty="0">
                            <a:latin typeface="Darker Grotesque" panose="02020500000000000000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60" marR="68560" marT="34280" marB="3428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sz="1600" b="0" dirty="0">
                              <a:latin typeface="Darker Grotesque" panose="02020500000000000000" charset="0"/>
                              <a:ea typeface="微軟正黑體" panose="020B0604030504040204" pitchFamily="34" charset="-120"/>
                            </a:rPr>
                            <a:t>偵測</a:t>
                          </a:r>
                          <a14:m>
                            <m:oMath xmlns:m="http://schemas.openxmlformats.org/officeDocument/2006/math">
                              <m:r>
                                <a:rPr lang="zh-TW" altLang="en-US" sz="1600" b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TW" sz="1600" b="0" smtClean="0">
                                  <a:latin typeface="Cambria Math" panose="02040503050406030204" pitchFamily="18" charset="0"/>
                                </a:rPr>
                                <m:t>𝐶𝑂</m:t>
                              </m:r>
                            </m:oMath>
                          </a14:m>
                          <a:endParaRPr lang="en-US" altLang="zh-TW" sz="1600" b="0" dirty="0">
                            <a:latin typeface="Darker Grotesque" panose="02020500000000000000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60" marR="68560" marT="34280" marB="3428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b="0" dirty="0">
                              <a:latin typeface="Darker Grotesque" panose="02020500000000000000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75</a:t>
                          </a:r>
                        </a:p>
                      </a:txBody>
                      <a:tcPr marL="68560" marR="68560" marT="34280" marB="34280" anchor="ctr"/>
                    </a:tc>
                    <a:extLst>
                      <a:ext uri="{0D108BD9-81ED-4DB2-BD59-A6C34878D82A}">
                        <a16:rowId xmlns:a16="http://schemas.microsoft.com/office/drawing/2014/main" val="1977301191"/>
                      </a:ext>
                    </a:extLst>
                  </a:tr>
                  <a:tr h="44915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b="1" dirty="0">
                              <a:latin typeface="Darker Grotesque" panose="02020500000000000000" charset="0"/>
                              <a:ea typeface="微軟正黑體" panose="020B0604030504040204" pitchFamily="34" charset="-120"/>
                            </a:rPr>
                            <a:t>MQ131</a:t>
                          </a:r>
                          <a:endParaRPr lang="zh-TW" altLang="en-US" sz="1600" b="1" dirty="0">
                            <a:latin typeface="Darker Grotesque" panose="02020500000000000000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60" marR="68560" marT="34280" marB="3428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sz="1600" b="0" dirty="0">
                              <a:latin typeface="Darker Grotesque" panose="02020500000000000000" charset="0"/>
                              <a:ea typeface="微軟正黑體" panose="020B0604030504040204" pitchFamily="34" charset="-120"/>
                            </a:rPr>
                            <a:t>偵測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600" b="0" smtClean="0">
                                      <a:latin typeface="Cambria Math" panose="02040503050406030204" pitchFamily="18" charset="0"/>
                                    </a:rPr>
                                    <m:t>𝑂</m:t>
                                  </m:r>
                                </m:e>
                                <m:sub>
                                  <m:r>
                                    <a:rPr lang="en-US" altLang="zh-TW" sz="1600" b="0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zh-TW" altLang="en-US" sz="1600" b="0" smtClean="0">
                                  <a:latin typeface="Cambria Math" panose="02040503050406030204" pitchFamily="18" charset="0"/>
                                </a:rPr>
                                <m:t>、</m:t>
                              </m:r>
                              <m:sSub>
                                <m:sSubPr>
                                  <m:ctrlP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TW" sz="1600" b="0" smtClean="0">
                                      <a:latin typeface="Cambria Math" panose="02040503050406030204" pitchFamily="18" charset="0"/>
                                    </a:rPr>
                                    <m:t>NO</m:t>
                                  </m:r>
                                </m:e>
                                <m:sub>
                                  <m:r>
                                    <a:rPr lang="en-US" altLang="zh-TW" sz="1600" b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zh-TW" altLang="en-US" sz="1600" b="0" dirty="0">
                              <a:latin typeface="Darker Grotesque" panose="02020500000000000000" charset="0"/>
                              <a:ea typeface="微軟正黑體" panose="020B0604030504040204" pitchFamily="34" charset="-120"/>
                            </a:rPr>
                            <a:t> </a:t>
                          </a:r>
                          <a:endParaRPr lang="en-US" altLang="zh-TW" sz="1600" b="0" dirty="0">
                            <a:latin typeface="Darker Grotesque" panose="02020500000000000000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60" marR="68560" marT="34280" marB="3428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b="0" dirty="0">
                              <a:latin typeface="Darker Grotesque" panose="02020500000000000000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420</a:t>
                          </a:r>
                        </a:p>
                      </a:txBody>
                      <a:tcPr marL="68560" marR="68560" marT="34280" marB="34280" anchor="ctr"/>
                    </a:tc>
                    <a:extLst>
                      <a:ext uri="{0D108BD9-81ED-4DB2-BD59-A6C34878D82A}">
                        <a16:rowId xmlns:a16="http://schemas.microsoft.com/office/drawing/2014/main" val="1600607612"/>
                      </a:ext>
                    </a:extLst>
                  </a:tr>
                  <a:tr h="44915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b="1" dirty="0">
                              <a:latin typeface="Darker Grotesque" panose="02020500000000000000" charset="0"/>
                              <a:ea typeface="微軟正黑體" panose="020B0604030504040204" pitchFamily="34" charset="-120"/>
                            </a:rPr>
                            <a:t>MQ136</a:t>
                          </a:r>
                          <a:endParaRPr lang="zh-TW" altLang="en-US" sz="1600" b="1" dirty="0">
                            <a:latin typeface="Darker Grotesque" panose="02020500000000000000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60" marR="68560" marT="34280" marB="3428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sz="1600" b="0" dirty="0">
                              <a:latin typeface="Darker Grotesque" panose="02020500000000000000" charset="0"/>
                              <a:ea typeface="微軟正黑體" panose="020B0604030504040204" pitchFamily="34" charset="-120"/>
                            </a:rPr>
                            <a:t>偵測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TW" sz="1600" b="0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sSub>
                                <m:sSubPr>
                                  <m:ctrlP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600" b="0" smtClean="0">
                                      <a:latin typeface="Cambria Math" panose="02040503050406030204" pitchFamily="18" charset="0"/>
                                    </a:rPr>
                                    <m:t>𝑂</m:t>
                                  </m:r>
                                </m:e>
                                <m:sub>
                                  <m:r>
                                    <a:rPr lang="en-US" altLang="zh-TW" sz="1600" b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endParaRPr lang="en-US" altLang="zh-TW" sz="1600" b="0" dirty="0">
                            <a:latin typeface="Darker Grotesque" panose="02020500000000000000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60" marR="68560" marT="34280" marB="3428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b="0" dirty="0">
                              <a:latin typeface="Darker Grotesque" panose="02020500000000000000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420</a:t>
                          </a:r>
                        </a:p>
                      </a:txBody>
                      <a:tcPr marL="68560" marR="68560" marT="34280" marB="34280" anchor="ctr"/>
                    </a:tc>
                    <a:extLst>
                      <a:ext uri="{0D108BD9-81ED-4DB2-BD59-A6C34878D82A}">
                        <a16:rowId xmlns:a16="http://schemas.microsoft.com/office/drawing/2014/main" val="2649606890"/>
                      </a:ext>
                    </a:extLst>
                  </a:tr>
                  <a:tr h="44915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b="1" dirty="0">
                              <a:latin typeface="Darker Grotesque" panose="02020500000000000000" charset="0"/>
                              <a:ea typeface="微軟正黑體" panose="020B0604030504040204" pitchFamily="34" charset="-120"/>
                            </a:rPr>
                            <a:t>DHT11</a:t>
                          </a:r>
                          <a:endParaRPr lang="zh-TW" altLang="en-US" sz="1600" b="1" dirty="0">
                            <a:latin typeface="Darker Grotesque" panose="02020500000000000000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60" marR="68560" marT="34280" marB="3428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sz="1600" dirty="0">
                              <a:latin typeface="Darker Grotesque" panose="02020500000000000000" charset="0"/>
                              <a:ea typeface="微軟正黑體" panose="020B0604030504040204" pitchFamily="34" charset="-120"/>
                            </a:rPr>
                            <a:t>溫度、濕度</a:t>
                          </a:r>
                          <a:endParaRPr lang="zh-TW" altLang="en-US" sz="1600" dirty="0">
                            <a:latin typeface="Darker Grotesque" panose="02020500000000000000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60" marR="68560" marT="34280" marB="3428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>
                              <a:latin typeface="Darker Grotesque" panose="02020500000000000000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53</a:t>
                          </a:r>
                          <a:endParaRPr lang="zh-TW" altLang="en-US" sz="1600" dirty="0">
                            <a:latin typeface="Darker Grotesque" panose="02020500000000000000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60" marR="68560" marT="34280" marB="34280" anchor="ctr"/>
                    </a:tc>
                    <a:extLst>
                      <a:ext uri="{0D108BD9-81ED-4DB2-BD59-A6C34878D82A}">
                        <a16:rowId xmlns:a16="http://schemas.microsoft.com/office/drawing/2014/main" val="3737597423"/>
                      </a:ext>
                    </a:extLst>
                  </a:tr>
                  <a:tr h="44915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b="1" dirty="0">
                              <a:latin typeface="Darker Grotesque" panose="02020500000000000000" charset="0"/>
                              <a:ea typeface="微軟正黑體" panose="020B0604030504040204" pitchFamily="34" charset="-120"/>
                            </a:rPr>
                            <a:t>SHARP PM2.5</a:t>
                          </a:r>
                          <a:endParaRPr lang="zh-TW" altLang="en-US" sz="1600" b="1" dirty="0">
                            <a:latin typeface="Darker Grotesque" panose="02020500000000000000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60" marR="68560" marT="34280" marB="3428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sz="1600" dirty="0">
                              <a:latin typeface="Darker Grotesque" panose="02020500000000000000" charset="0"/>
                              <a:ea typeface="微軟正黑體" panose="020B0604030504040204" pitchFamily="34" charset="-120"/>
                            </a:rPr>
                            <a:t>偵測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TW" sz="1600" i="1" dirty="0" smtClean="0">
                                  <a:latin typeface="Cambria Math" panose="02040503050406030204" pitchFamily="18" charset="0"/>
                                </a:rPr>
                                <m:t>𝑃𝑀</m:t>
                              </m:r>
                              <m:r>
                                <a:rPr lang="en-US" altLang="zh-TW" sz="1600" i="1" dirty="0" smtClean="0">
                                  <a:latin typeface="Cambria Math" panose="02040503050406030204" pitchFamily="18" charset="0"/>
                                </a:rPr>
                                <m:t>2.5</m:t>
                              </m:r>
                            </m:oMath>
                          </a14:m>
                          <a:endParaRPr lang="zh-TW" altLang="en-US" sz="1600" dirty="0">
                            <a:latin typeface="Darker Grotesque" panose="02020500000000000000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60" marR="68560" marT="34280" marB="3428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>
                              <a:latin typeface="Darker Grotesque" panose="02020500000000000000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500</a:t>
                          </a:r>
                          <a:endParaRPr lang="zh-TW" altLang="en-US" sz="1600" dirty="0">
                            <a:latin typeface="Darker Grotesque" panose="02020500000000000000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60" marR="68560" marT="34280" marB="34280" anchor="ctr"/>
                    </a:tc>
                    <a:extLst>
                      <a:ext uri="{0D108BD9-81ED-4DB2-BD59-A6C34878D82A}">
                        <a16:rowId xmlns:a16="http://schemas.microsoft.com/office/drawing/2014/main" val="141515076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8" name="表格 25">
                <a:extLst>
                  <a:ext uri="{FF2B5EF4-FFF2-40B4-BE49-F238E27FC236}">
                    <a16:creationId xmlns:a16="http://schemas.microsoft.com/office/drawing/2014/main" id="{4432B39E-84DA-423A-ACA7-D7A8E2B756A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48638891"/>
                  </p:ext>
                </p:extLst>
              </p:nvPr>
            </p:nvGraphicFramePr>
            <p:xfrm>
              <a:off x="4462015" y="1250902"/>
              <a:ext cx="4544451" cy="359324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1514817">
                      <a:extLst>
                        <a:ext uri="{9D8B030D-6E8A-4147-A177-3AD203B41FA5}">
                          <a16:colId xmlns:a16="http://schemas.microsoft.com/office/drawing/2014/main" val="1735780926"/>
                        </a:ext>
                      </a:extLst>
                    </a:gridCol>
                    <a:gridCol w="1514817">
                      <a:extLst>
                        <a:ext uri="{9D8B030D-6E8A-4147-A177-3AD203B41FA5}">
                          <a16:colId xmlns:a16="http://schemas.microsoft.com/office/drawing/2014/main" val="400111131"/>
                        </a:ext>
                      </a:extLst>
                    </a:gridCol>
                    <a:gridCol w="1514817">
                      <a:extLst>
                        <a:ext uri="{9D8B030D-6E8A-4147-A177-3AD203B41FA5}">
                          <a16:colId xmlns:a16="http://schemas.microsoft.com/office/drawing/2014/main" val="4275383142"/>
                        </a:ext>
                      </a:extLst>
                    </a:gridCol>
                  </a:tblGrid>
                  <a:tr h="44915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sz="1600" dirty="0">
                              <a:latin typeface="Darker Grotesque" panose="02020500000000000000" charset="0"/>
                              <a:ea typeface="微軟正黑體" panose="020B0604030504040204" pitchFamily="34" charset="-120"/>
                            </a:rPr>
                            <a:t>裝置</a:t>
                          </a:r>
                          <a:endParaRPr lang="zh-TW" altLang="en-US" sz="1600" dirty="0">
                            <a:latin typeface="Darker Grotesque" panose="02020500000000000000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60" marR="68560" marT="34280" marB="3428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sz="1600" dirty="0">
                              <a:latin typeface="Darker Grotesque" panose="02020500000000000000" charset="0"/>
                              <a:ea typeface="微軟正黑體" panose="020B0604030504040204" pitchFamily="34" charset="-120"/>
                            </a:rPr>
                            <a:t>功能</a:t>
                          </a:r>
                          <a:endParaRPr lang="zh-TW" altLang="en-US" sz="1600" dirty="0">
                            <a:latin typeface="Darker Grotesque" panose="02020500000000000000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60" marR="68560" marT="34280" marB="3428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sz="1600" dirty="0">
                              <a:latin typeface="Darker Grotesque" panose="02020500000000000000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價格</a:t>
                          </a:r>
                        </a:p>
                      </a:txBody>
                      <a:tcPr marL="68560" marR="68560" marT="34280" marB="34280" anchor="ctr"/>
                    </a:tc>
                    <a:extLst>
                      <a:ext uri="{0D108BD9-81ED-4DB2-BD59-A6C34878D82A}">
                        <a16:rowId xmlns:a16="http://schemas.microsoft.com/office/drawing/2014/main" val="1184599858"/>
                      </a:ext>
                    </a:extLst>
                  </a:tr>
                  <a:tr h="44915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sz="1600" b="1" dirty="0">
                              <a:latin typeface="Darker Grotesque" panose="02020500000000000000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麵包板</a:t>
                          </a:r>
                        </a:p>
                      </a:txBody>
                      <a:tcPr marL="68560" marR="68560" marT="34280" marB="3428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sz="1600" dirty="0">
                              <a:latin typeface="Darker Grotesque" panose="02020500000000000000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搭試電路</a:t>
                          </a:r>
                        </a:p>
                      </a:txBody>
                      <a:tcPr marL="68560" marR="68560" marT="34280" marB="3428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>
                              <a:latin typeface="Darker Grotesque" panose="02020500000000000000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75</a:t>
                          </a:r>
                          <a:endParaRPr lang="zh-TW" altLang="en-US" sz="1600" dirty="0">
                            <a:latin typeface="Darker Grotesque" panose="02020500000000000000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60" marR="68560" marT="34280" marB="34280" anchor="ctr"/>
                    </a:tc>
                    <a:extLst>
                      <a:ext uri="{0D108BD9-81ED-4DB2-BD59-A6C34878D82A}">
                        <a16:rowId xmlns:a16="http://schemas.microsoft.com/office/drawing/2014/main" val="881656499"/>
                      </a:ext>
                    </a:extLst>
                  </a:tr>
                  <a:tr h="44915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b="1" dirty="0">
                              <a:latin typeface="Darker Grotesque" panose="02020500000000000000" charset="0"/>
                              <a:ea typeface="微軟正黑體" panose="020B0604030504040204" pitchFamily="34" charset="-120"/>
                            </a:rPr>
                            <a:t>ESP32</a:t>
                          </a:r>
                          <a:endParaRPr lang="zh-TW" altLang="en-US" sz="1600" b="1" dirty="0">
                            <a:latin typeface="Darker Grotesque" panose="02020500000000000000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60" marR="68560" marT="34280" marB="3428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sz="1600" dirty="0">
                              <a:latin typeface="Darker Grotesque" panose="02020500000000000000" charset="0"/>
                              <a:ea typeface="微軟正黑體" panose="020B0604030504040204" pitchFamily="34" charset="-120"/>
                            </a:rPr>
                            <a:t>開發板</a:t>
                          </a:r>
                          <a:endParaRPr lang="zh-TW" altLang="en-US" sz="1600" dirty="0">
                            <a:latin typeface="Darker Grotesque" panose="02020500000000000000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60" marR="68560" marT="34280" marB="3428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>
                              <a:latin typeface="Darker Grotesque" panose="02020500000000000000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182</a:t>
                          </a:r>
                          <a:endParaRPr lang="zh-TW" altLang="en-US" sz="1600" dirty="0">
                            <a:latin typeface="Darker Grotesque" panose="02020500000000000000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60" marR="68560" marT="34280" marB="34280" anchor="ctr"/>
                    </a:tc>
                    <a:extLst>
                      <a:ext uri="{0D108BD9-81ED-4DB2-BD59-A6C34878D82A}">
                        <a16:rowId xmlns:a16="http://schemas.microsoft.com/office/drawing/2014/main" val="2859084193"/>
                      </a:ext>
                    </a:extLst>
                  </a:tr>
                  <a:tr h="44915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b="1" dirty="0">
                              <a:latin typeface="Darker Grotesque" panose="02020500000000000000" charset="0"/>
                              <a:ea typeface="微軟正黑體" panose="020B0604030504040204" pitchFamily="34" charset="-120"/>
                            </a:rPr>
                            <a:t>MQ7</a:t>
                          </a:r>
                          <a:endParaRPr lang="zh-TW" altLang="en-US" sz="1600" b="1" dirty="0">
                            <a:latin typeface="Darker Grotesque" panose="02020500000000000000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60" marR="68560" marT="34280" marB="34280"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68560" marR="68560" marT="34280" marB="34280" anchor="ctr">
                        <a:blipFill>
                          <a:blip r:embed="rId4"/>
                          <a:stretch>
                            <a:fillRect l="-100000" t="-300000" r="-100402" b="-4027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b="0" dirty="0">
                              <a:latin typeface="Darker Grotesque" panose="02020500000000000000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75</a:t>
                          </a:r>
                        </a:p>
                      </a:txBody>
                      <a:tcPr marL="68560" marR="68560" marT="34280" marB="34280" anchor="ctr"/>
                    </a:tc>
                    <a:extLst>
                      <a:ext uri="{0D108BD9-81ED-4DB2-BD59-A6C34878D82A}">
                        <a16:rowId xmlns:a16="http://schemas.microsoft.com/office/drawing/2014/main" val="1977301191"/>
                      </a:ext>
                    </a:extLst>
                  </a:tr>
                  <a:tr h="44915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b="1" dirty="0">
                              <a:latin typeface="Darker Grotesque" panose="02020500000000000000" charset="0"/>
                              <a:ea typeface="微軟正黑體" panose="020B0604030504040204" pitchFamily="34" charset="-120"/>
                            </a:rPr>
                            <a:t>MQ131</a:t>
                          </a:r>
                          <a:endParaRPr lang="zh-TW" altLang="en-US" sz="1600" b="1" dirty="0">
                            <a:latin typeface="Darker Grotesque" panose="02020500000000000000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60" marR="68560" marT="34280" marB="34280"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68560" marR="68560" marT="34280" marB="34280" anchor="ctr">
                        <a:blipFill>
                          <a:blip r:embed="rId4"/>
                          <a:stretch>
                            <a:fillRect l="-100000" t="-400000" r="-100402" b="-3027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b="0" dirty="0">
                              <a:latin typeface="Darker Grotesque" panose="02020500000000000000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420</a:t>
                          </a:r>
                        </a:p>
                      </a:txBody>
                      <a:tcPr marL="68560" marR="68560" marT="34280" marB="34280" anchor="ctr"/>
                    </a:tc>
                    <a:extLst>
                      <a:ext uri="{0D108BD9-81ED-4DB2-BD59-A6C34878D82A}">
                        <a16:rowId xmlns:a16="http://schemas.microsoft.com/office/drawing/2014/main" val="1600607612"/>
                      </a:ext>
                    </a:extLst>
                  </a:tr>
                  <a:tr h="44915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b="1" dirty="0">
                              <a:latin typeface="Darker Grotesque" panose="02020500000000000000" charset="0"/>
                              <a:ea typeface="微軟正黑體" panose="020B0604030504040204" pitchFamily="34" charset="-120"/>
                            </a:rPr>
                            <a:t>MQ136</a:t>
                          </a:r>
                          <a:endParaRPr lang="zh-TW" altLang="en-US" sz="1600" b="1" dirty="0">
                            <a:latin typeface="Darker Grotesque" panose="02020500000000000000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60" marR="68560" marT="34280" marB="34280"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68560" marR="68560" marT="34280" marB="34280" anchor="ctr">
                        <a:blipFill>
                          <a:blip r:embed="rId4"/>
                          <a:stretch>
                            <a:fillRect l="-100000" t="-500000" r="-100402" b="-2027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b="0" dirty="0">
                              <a:latin typeface="Darker Grotesque" panose="02020500000000000000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420</a:t>
                          </a:r>
                        </a:p>
                      </a:txBody>
                      <a:tcPr marL="68560" marR="68560" marT="34280" marB="34280" anchor="ctr"/>
                    </a:tc>
                    <a:extLst>
                      <a:ext uri="{0D108BD9-81ED-4DB2-BD59-A6C34878D82A}">
                        <a16:rowId xmlns:a16="http://schemas.microsoft.com/office/drawing/2014/main" val="2649606890"/>
                      </a:ext>
                    </a:extLst>
                  </a:tr>
                  <a:tr h="44915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b="1" dirty="0">
                              <a:latin typeface="Darker Grotesque" panose="02020500000000000000" charset="0"/>
                              <a:ea typeface="微軟正黑體" panose="020B0604030504040204" pitchFamily="34" charset="-120"/>
                            </a:rPr>
                            <a:t>DHT11</a:t>
                          </a:r>
                          <a:endParaRPr lang="zh-TW" altLang="en-US" sz="1600" b="1" dirty="0">
                            <a:latin typeface="Darker Grotesque" panose="02020500000000000000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60" marR="68560" marT="34280" marB="3428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sz="1600" dirty="0">
                              <a:latin typeface="Darker Grotesque" panose="02020500000000000000" charset="0"/>
                              <a:ea typeface="微軟正黑體" panose="020B0604030504040204" pitchFamily="34" charset="-120"/>
                            </a:rPr>
                            <a:t>溫度、濕度</a:t>
                          </a:r>
                          <a:endParaRPr lang="zh-TW" altLang="en-US" sz="1600" dirty="0">
                            <a:latin typeface="Darker Grotesque" panose="02020500000000000000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60" marR="68560" marT="34280" marB="3428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>
                              <a:latin typeface="Darker Grotesque" panose="02020500000000000000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53</a:t>
                          </a:r>
                          <a:endParaRPr lang="zh-TW" altLang="en-US" sz="1600" dirty="0">
                            <a:latin typeface="Darker Grotesque" panose="02020500000000000000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60" marR="68560" marT="34280" marB="34280" anchor="ctr"/>
                    </a:tc>
                    <a:extLst>
                      <a:ext uri="{0D108BD9-81ED-4DB2-BD59-A6C34878D82A}">
                        <a16:rowId xmlns:a16="http://schemas.microsoft.com/office/drawing/2014/main" val="3737597423"/>
                      </a:ext>
                    </a:extLst>
                  </a:tr>
                  <a:tr h="44915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b="1" dirty="0">
                              <a:latin typeface="Darker Grotesque" panose="02020500000000000000" charset="0"/>
                              <a:ea typeface="微軟正黑體" panose="020B0604030504040204" pitchFamily="34" charset="-120"/>
                            </a:rPr>
                            <a:t>SHARP PM2.5</a:t>
                          </a:r>
                          <a:endParaRPr lang="zh-TW" altLang="en-US" sz="1600" b="1" dirty="0">
                            <a:latin typeface="Darker Grotesque" panose="02020500000000000000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60" marR="68560" marT="34280" marB="34280"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68560" marR="68560" marT="34280" marB="34280" anchor="ctr">
                        <a:blipFill>
                          <a:blip r:embed="rId4"/>
                          <a:stretch>
                            <a:fillRect l="-100000" t="-698649" r="-100402" b="-40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>
                              <a:latin typeface="Darker Grotesque" panose="02020500000000000000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500</a:t>
                          </a:r>
                          <a:endParaRPr lang="zh-TW" altLang="en-US" sz="1600" dirty="0">
                            <a:latin typeface="Darker Grotesque" panose="02020500000000000000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60" marR="68560" marT="34280" marB="34280" anchor="ctr"/>
                    </a:tc>
                    <a:extLst>
                      <a:ext uri="{0D108BD9-81ED-4DB2-BD59-A6C34878D82A}">
                        <a16:rowId xmlns:a16="http://schemas.microsoft.com/office/drawing/2014/main" val="1415150763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6793584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群組 18">
            <a:extLst>
              <a:ext uri="{FF2B5EF4-FFF2-40B4-BE49-F238E27FC236}">
                <a16:creationId xmlns:a16="http://schemas.microsoft.com/office/drawing/2014/main" id="{1BB99C6D-3AAA-4067-A758-947F800DA88B}"/>
              </a:ext>
            </a:extLst>
          </p:cNvPr>
          <p:cNvGrpSpPr/>
          <p:nvPr/>
        </p:nvGrpSpPr>
        <p:grpSpPr>
          <a:xfrm>
            <a:off x="601667" y="1622265"/>
            <a:ext cx="7826404" cy="2397405"/>
            <a:chOff x="601667" y="1622265"/>
            <a:chExt cx="7826404" cy="2397405"/>
          </a:xfrm>
        </p:grpSpPr>
        <p:cxnSp>
          <p:nvCxnSpPr>
            <p:cNvPr id="373" name="Google Shape;373;p48"/>
            <p:cNvCxnSpPr>
              <a:cxnSpLocks/>
              <a:stCxn id="380" idx="6"/>
              <a:endCxn id="375" idx="2"/>
            </p:cNvCxnSpPr>
            <p:nvPr/>
          </p:nvCxnSpPr>
          <p:spPr>
            <a:xfrm>
              <a:off x="1779467" y="2658639"/>
              <a:ext cx="1292619" cy="360502"/>
            </a:xfrm>
            <a:prstGeom prst="curvedConnector3">
              <a:avLst>
                <a:gd name="adj1" fmla="val 50000"/>
              </a:avLst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6" name="Google Shape;376;p48"/>
            <p:cNvCxnSpPr>
              <a:cxnSpLocks/>
              <a:stCxn id="382" idx="6"/>
              <a:endCxn id="384" idx="2"/>
            </p:cNvCxnSpPr>
            <p:nvPr/>
          </p:nvCxnSpPr>
          <p:spPr>
            <a:xfrm>
              <a:off x="5497086" y="2480047"/>
              <a:ext cx="1751725" cy="273404"/>
            </a:xfrm>
            <a:prstGeom prst="curvedConnector3">
              <a:avLst>
                <a:gd name="adj1" fmla="val 50000"/>
              </a:avLst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7" name="Google Shape;377;p48"/>
            <p:cNvCxnSpPr>
              <a:cxnSpLocks/>
              <a:stCxn id="382" idx="2"/>
              <a:endCxn id="375" idx="6"/>
            </p:cNvCxnSpPr>
            <p:nvPr/>
          </p:nvCxnSpPr>
          <p:spPr>
            <a:xfrm rot="10800000" flipV="1">
              <a:off x="3748886" y="2480047"/>
              <a:ext cx="1071400" cy="539094"/>
            </a:xfrm>
            <a:prstGeom prst="curvedConnector3">
              <a:avLst>
                <a:gd name="adj1" fmla="val 50000"/>
              </a:avLst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80" name="Google Shape;380;p48"/>
            <p:cNvSpPr/>
            <p:nvPr/>
          </p:nvSpPr>
          <p:spPr>
            <a:xfrm>
              <a:off x="1102667" y="2320239"/>
              <a:ext cx="676800" cy="676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48"/>
            <p:cNvSpPr txBox="1"/>
            <p:nvPr/>
          </p:nvSpPr>
          <p:spPr>
            <a:xfrm>
              <a:off x="1247067" y="2446771"/>
              <a:ext cx="3984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 b="1" dirty="0">
                  <a:solidFill>
                    <a:srgbClr val="FFFFFF"/>
                  </a:solidFill>
                  <a:latin typeface="Darker Grotesque"/>
                  <a:ea typeface="Darker Grotesque"/>
                  <a:cs typeface="Darker Grotesque"/>
                  <a:sym typeface="Darker Grotesque"/>
                </a:rPr>
                <a:t>1</a:t>
              </a:r>
              <a:endParaRPr sz="2800" b="1" dirty="0">
                <a:solidFill>
                  <a:srgbClr val="FFFFFF"/>
                </a:solidFill>
                <a:latin typeface="Darker Grotesque"/>
                <a:ea typeface="Darker Grotesque"/>
                <a:cs typeface="Darker Grotesque"/>
                <a:sym typeface="Darker Grotesque"/>
              </a:endParaRPr>
            </a:p>
          </p:txBody>
        </p:sp>
        <p:sp>
          <p:nvSpPr>
            <p:cNvPr id="375" name="Google Shape;375;p48"/>
            <p:cNvSpPr/>
            <p:nvPr/>
          </p:nvSpPr>
          <p:spPr>
            <a:xfrm>
              <a:off x="3072086" y="2680741"/>
              <a:ext cx="676800" cy="676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48"/>
            <p:cNvSpPr txBox="1"/>
            <p:nvPr/>
          </p:nvSpPr>
          <p:spPr>
            <a:xfrm>
              <a:off x="3211285" y="2818447"/>
              <a:ext cx="3984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 b="1" dirty="0">
                  <a:solidFill>
                    <a:srgbClr val="FFFFFF"/>
                  </a:solidFill>
                  <a:latin typeface="Darker Grotesque"/>
                  <a:ea typeface="Darker Grotesque"/>
                  <a:cs typeface="Darker Grotesque"/>
                  <a:sym typeface="Darker Grotesque"/>
                </a:rPr>
                <a:t>2</a:t>
              </a:r>
              <a:endParaRPr sz="2800" b="1" dirty="0">
                <a:solidFill>
                  <a:srgbClr val="FFFFFF"/>
                </a:solidFill>
                <a:latin typeface="Darker Grotesque"/>
                <a:ea typeface="Darker Grotesque"/>
                <a:cs typeface="Darker Grotesque"/>
                <a:sym typeface="Darker Grotesque"/>
              </a:endParaRPr>
            </a:p>
          </p:txBody>
        </p:sp>
        <p:sp>
          <p:nvSpPr>
            <p:cNvPr id="382" name="Google Shape;382;p48"/>
            <p:cNvSpPr/>
            <p:nvPr/>
          </p:nvSpPr>
          <p:spPr>
            <a:xfrm>
              <a:off x="4820286" y="2141647"/>
              <a:ext cx="676800" cy="676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48"/>
            <p:cNvSpPr txBox="1"/>
            <p:nvPr/>
          </p:nvSpPr>
          <p:spPr>
            <a:xfrm>
              <a:off x="4968286" y="2258439"/>
              <a:ext cx="3984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 b="1" dirty="0">
                  <a:solidFill>
                    <a:srgbClr val="FFFFFF"/>
                  </a:solidFill>
                  <a:latin typeface="Darker Grotesque"/>
                  <a:ea typeface="Darker Grotesque"/>
                  <a:cs typeface="Darker Grotesque"/>
                  <a:sym typeface="Darker Grotesque"/>
                </a:rPr>
                <a:t>3</a:t>
              </a:r>
              <a:endParaRPr sz="2800" b="1" dirty="0">
                <a:solidFill>
                  <a:srgbClr val="FFFFFF"/>
                </a:solidFill>
                <a:latin typeface="Darker Grotesque"/>
                <a:ea typeface="Darker Grotesque"/>
                <a:cs typeface="Darker Grotesque"/>
                <a:sym typeface="Darker Grotesque"/>
              </a:endParaRPr>
            </a:p>
          </p:txBody>
        </p:sp>
        <p:sp>
          <p:nvSpPr>
            <p:cNvPr id="384" name="Google Shape;384;p48"/>
            <p:cNvSpPr/>
            <p:nvPr/>
          </p:nvSpPr>
          <p:spPr>
            <a:xfrm>
              <a:off x="7248811" y="2414388"/>
              <a:ext cx="678126" cy="67812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48"/>
            <p:cNvSpPr txBox="1"/>
            <p:nvPr/>
          </p:nvSpPr>
          <p:spPr>
            <a:xfrm>
              <a:off x="7345171" y="2516515"/>
              <a:ext cx="471740" cy="47387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 b="1" dirty="0">
                  <a:solidFill>
                    <a:srgbClr val="FFFFFF"/>
                  </a:solidFill>
                  <a:latin typeface="Darker Grotesque"/>
                  <a:ea typeface="Darker Grotesque"/>
                  <a:cs typeface="Darker Grotesque"/>
                  <a:sym typeface="Darker Grotesque"/>
                </a:rPr>
                <a:t>4</a:t>
              </a:r>
              <a:endParaRPr sz="2800" b="1" dirty="0">
                <a:solidFill>
                  <a:srgbClr val="FFFFFF"/>
                </a:solidFill>
                <a:latin typeface="Darker Grotesque"/>
                <a:ea typeface="Darker Grotesque"/>
                <a:cs typeface="Darker Grotesque"/>
                <a:sym typeface="Darker Grotesque"/>
              </a:endParaRPr>
            </a:p>
          </p:txBody>
        </p:sp>
        <p:sp>
          <p:nvSpPr>
            <p:cNvPr id="389" name="Google Shape;389;p48"/>
            <p:cNvSpPr txBox="1"/>
            <p:nvPr/>
          </p:nvSpPr>
          <p:spPr>
            <a:xfrm>
              <a:off x="601667" y="1814591"/>
              <a:ext cx="1678800" cy="4822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zh-TW" altLang="en-US" sz="16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資料合併及分類</a:t>
              </a:r>
              <a:endPara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91" name="Google Shape;391;p48"/>
            <p:cNvSpPr txBox="1"/>
            <p:nvPr/>
          </p:nvSpPr>
          <p:spPr>
            <a:xfrm>
              <a:off x="2691553" y="3380970"/>
              <a:ext cx="1502240" cy="63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zh-TW" altLang="en-US" sz="16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資料格式轉換</a:t>
              </a:r>
              <a:endPara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93" name="Google Shape;393;p48"/>
            <p:cNvSpPr txBox="1"/>
            <p:nvPr/>
          </p:nvSpPr>
          <p:spPr>
            <a:xfrm>
              <a:off x="3979661" y="1622265"/>
              <a:ext cx="2442153" cy="52282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zh-TW" altLang="en-US" sz="16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遺失值填補 </a:t>
              </a:r>
              <a:r>
                <a:rPr lang="en-US" altLang="zh-TW" sz="16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(KNN </a:t>
              </a:r>
              <a:r>
                <a:rPr lang="zh-TW" altLang="en-US" sz="16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補值</a:t>
              </a:r>
              <a:r>
                <a:rPr lang="en-US" altLang="zh-TW" sz="16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)</a:t>
              </a:r>
            </a:p>
          </p:txBody>
        </p:sp>
        <p:sp>
          <p:nvSpPr>
            <p:cNvPr id="395" name="Google Shape;395;p48"/>
            <p:cNvSpPr txBox="1"/>
            <p:nvPr/>
          </p:nvSpPr>
          <p:spPr>
            <a:xfrm>
              <a:off x="7044538" y="3048025"/>
              <a:ext cx="1383533" cy="5823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TW" sz="16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ARIMA</a:t>
              </a:r>
              <a:r>
                <a:rPr lang="zh-TW" altLang="en-US" sz="16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補值</a:t>
              </a:r>
            </a:p>
          </p:txBody>
        </p:sp>
      </p:grpSp>
      <p:sp>
        <p:nvSpPr>
          <p:cNvPr id="398" name="Google Shape;398;p48"/>
          <p:cNvSpPr/>
          <p:nvPr/>
        </p:nvSpPr>
        <p:spPr>
          <a:xfrm>
            <a:off x="7044538" y="-638"/>
            <a:ext cx="2086973" cy="948085"/>
          </a:xfrm>
          <a:custGeom>
            <a:avLst/>
            <a:gdLst/>
            <a:ahLst/>
            <a:cxnLst/>
            <a:rect l="l" t="t" r="r" b="b"/>
            <a:pathLst>
              <a:path w="58769" h="26698" extrusionOk="0">
                <a:moveTo>
                  <a:pt x="0" y="0"/>
                </a:moveTo>
                <a:cubicBezTo>
                  <a:pt x="4238" y="5995"/>
                  <a:pt x="1632" y="14266"/>
                  <a:pt x="10425" y="22022"/>
                </a:cubicBezTo>
                <a:cubicBezTo>
                  <a:pt x="14403" y="25515"/>
                  <a:pt x="19270" y="26698"/>
                  <a:pt x="24038" y="26698"/>
                </a:cubicBezTo>
                <a:cubicBezTo>
                  <a:pt x="34034" y="26698"/>
                  <a:pt x="43591" y="21501"/>
                  <a:pt x="43591" y="21501"/>
                </a:cubicBezTo>
                <a:cubicBezTo>
                  <a:pt x="53166" y="16028"/>
                  <a:pt x="58117" y="7819"/>
                  <a:pt x="5876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" name="Google Shape;399;p48"/>
          <p:cNvSpPr/>
          <p:nvPr/>
        </p:nvSpPr>
        <p:spPr>
          <a:xfrm rot="-5400000" flipH="1">
            <a:off x="7276217" y="3283644"/>
            <a:ext cx="1469035" cy="2241552"/>
          </a:xfrm>
          <a:custGeom>
            <a:avLst/>
            <a:gdLst/>
            <a:ahLst/>
            <a:cxnLst/>
            <a:rect l="l" t="t" r="r" b="b"/>
            <a:pathLst>
              <a:path w="50232" h="53453" extrusionOk="0">
                <a:moveTo>
                  <a:pt x="44540" y="0"/>
                </a:moveTo>
                <a:cubicBezTo>
                  <a:pt x="39588" y="0"/>
                  <a:pt x="34551" y="1832"/>
                  <a:pt x="30425" y="5958"/>
                </a:cubicBezTo>
                <a:cubicBezTo>
                  <a:pt x="29060" y="7323"/>
                  <a:pt x="27887" y="8887"/>
                  <a:pt x="27037" y="10649"/>
                </a:cubicBezTo>
                <a:cubicBezTo>
                  <a:pt x="20199" y="24461"/>
                  <a:pt x="29904" y="34167"/>
                  <a:pt x="18437" y="41662"/>
                </a:cubicBezTo>
                <a:cubicBezTo>
                  <a:pt x="9055" y="47786"/>
                  <a:pt x="2347" y="48891"/>
                  <a:pt x="1" y="53452"/>
                </a:cubicBezTo>
                <a:lnTo>
                  <a:pt x="50232" y="53452"/>
                </a:lnTo>
                <a:lnTo>
                  <a:pt x="50232" y="808"/>
                </a:lnTo>
                <a:cubicBezTo>
                  <a:pt x="48387" y="279"/>
                  <a:pt x="46470" y="0"/>
                  <a:pt x="4454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48"/>
          <p:cNvSpPr/>
          <p:nvPr/>
        </p:nvSpPr>
        <p:spPr>
          <a:xfrm rot="10800000" flipH="1">
            <a:off x="128999" y="4507116"/>
            <a:ext cx="1408105" cy="639684"/>
          </a:xfrm>
          <a:custGeom>
            <a:avLst/>
            <a:gdLst/>
            <a:ahLst/>
            <a:cxnLst/>
            <a:rect l="l" t="t" r="r" b="b"/>
            <a:pathLst>
              <a:path w="58769" h="26698" extrusionOk="0">
                <a:moveTo>
                  <a:pt x="0" y="0"/>
                </a:moveTo>
                <a:cubicBezTo>
                  <a:pt x="4238" y="5995"/>
                  <a:pt x="1632" y="14266"/>
                  <a:pt x="10425" y="22022"/>
                </a:cubicBezTo>
                <a:cubicBezTo>
                  <a:pt x="14403" y="25515"/>
                  <a:pt x="19270" y="26698"/>
                  <a:pt x="24038" y="26698"/>
                </a:cubicBezTo>
                <a:cubicBezTo>
                  <a:pt x="34034" y="26698"/>
                  <a:pt x="43591" y="21501"/>
                  <a:pt x="43591" y="21501"/>
                </a:cubicBezTo>
                <a:cubicBezTo>
                  <a:pt x="53166" y="16028"/>
                  <a:pt x="58117" y="7819"/>
                  <a:pt x="5876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589;p58">
            <a:extLst>
              <a:ext uri="{FF2B5EF4-FFF2-40B4-BE49-F238E27FC236}">
                <a16:creationId xmlns:a16="http://schemas.microsoft.com/office/drawing/2014/main" id="{647EE527-8A53-4589-9F17-8D24535954C2}"/>
              </a:ext>
            </a:extLst>
          </p:cNvPr>
          <p:cNvSpPr txBox="1">
            <a:spLocks/>
          </p:cNvSpPr>
          <p:nvPr/>
        </p:nvSpPr>
        <p:spPr>
          <a:xfrm>
            <a:off x="252367" y="130496"/>
            <a:ext cx="5255979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020" b="1" i="0" u="none" strike="noStrike" cap="none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990"/>
            </a:pPr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資料前處理</a:t>
            </a:r>
          </a:p>
        </p:txBody>
      </p:sp>
    </p:spTree>
    <p:extLst>
      <p:ext uri="{BB962C8B-B14F-4D97-AF65-F5344CB8AC3E}">
        <p14:creationId xmlns:p14="http://schemas.microsoft.com/office/powerpoint/2010/main" val="25873746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8"/>
          <p:cNvSpPr txBox="1">
            <a:spLocks noGrp="1"/>
          </p:cNvSpPr>
          <p:nvPr>
            <p:ph type="title"/>
          </p:nvPr>
        </p:nvSpPr>
        <p:spPr>
          <a:xfrm>
            <a:off x="1213333" y="3078152"/>
            <a:ext cx="6972376" cy="94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模型預測與選擇</a:t>
            </a:r>
          </a:p>
        </p:txBody>
      </p:sp>
      <p:sp>
        <p:nvSpPr>
          <p:cNvPr id="243" name="Google Shape;243;p38"/>
          <p:cNvSpPr txBox="1">
            <a:spLocks noGrp="1"/>
          </p:cNvSpPr>
          <p:nvPr>
            <p:ph type="title" idx="2"/>
          </p:nvPr>
        </p:nvSpPr>
        <p:spPr>
          <a:xfrm>
            <a:off x="713225" y="1305550"/>
            <a:ext cx="53157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  <p:sp>
        <p:nvSpPr>
          <p:cNvPr id="244" name="Google Shape;244;p38"/>
          <p:cNvSpPr/>
          <p:nvPr/>
        </p:nvSpPr>
        <p:spPr>
          <a:xfrm rot="5400271" flipH="1">
            <a:off x="418869" y="-418868"/>
            <a:ext cx="1593233" cy="2430909"/>
          </a:xfrm>
          <a:custGeom>
            <a:avLst/>
            <a:gdLst/>
            <a:ahLst/>
            <a:cxnLst/>
            <a:rect l="l" t="t" r="r" b="b"/>
            <a:pathLst>
              <a:path w="50232" h="53453" extrusionOk="0">
                <a:moveTo>
                  <a:pt x="44540" y="0"/>
                </a:moveTo>
                <a:cubicBezTo>
                  <a:pt x="39588" y="0"/>
                  <a:pt x="34551" y="1832"/>
                  <a:pt x="30425" y="5958"/>
                </a:cubicBezTo>
                <a:cubicBezTo>
                  <a:pt x="29060" y="7323"/>
                  <a:pt x="27887" y="8887"/>
                  <a:pt x="27037" y="10649"/>
                </a:cubicBezTo>
                <a:cubicBezTo>
                  <a:pt x="20199" y="24461"/>
                  <a:pt x="29904" y="34167"/>
                  <a:pt x="18437" y="41662"/>
                </a:cubicBezTo>
                <a:cubicBezTo>
                  <a:pt x="9055" y="47786"/>
                  <a:pt x="2347" y="48891"/>
                  <a:pt x="1" y="53452"/>
                </a:cubicBezTo>
                <a:lnTo>
                  <a:pt x="50232" y="53452"/>
                </a:lnTo>
                <a:lnTo>
                  <a:pt x="50232" y="808"/>
                </a:lnTo>
                <a:cubicBezTo>
                  <a:pt x="48387" y="279"/>
                  <a:pt x="46470" y="0"/>
                  <a:pt x="4454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38"/>
          <p:cNvSpPr/>
          <p:nvPr/>
        </p:nvSpPr>
        <p:spPr>
          <a:xfrm rot="10800000">
            <a:off x="4685806" y="4421216"/>
            <a:ext cx="1597194" cy="725585"/>
          </a:xfrm>
          <a:custGeom>
            <a:avLst/>
            <a:gdLst/>
            <a:ahLst/>
            <a:cxnLst/>
            <a:rect l="l" t="t" r="r" b="b"/>
            <a:pathLst>
              <a:path w="58769" h="26698" extrusionOk="0">
                <a:moveTo>
                  <a:pt x="0" y="0"/>
                </a:moveTo>
                <a:cubicBezTo>
                  <a:pt x="4238" y="5995"/>
                  <a:pt x="1632" y="14266"/>
                  <a:pt x="10425" y="22022"/>
                </a:cubicBezTo>
                <a:cubicBezTo>
                  <a:pt x="14403" y="25515"/>
                  <a:pt x="19270" y="26698"/>
                  <a:pt x="24038" y="26698"/>
                </a:cubicBezTo>
                <a:cubicBezTo>
                  <a:pt x="34034" y="26698"/>
                  <a:pt x="43591" y="21501"/>
                  <a:pt x="43591" y="21501"/>
                </a:cubicBezTo>
                <a:cubicBezTo>
                  <a:pt x="53166" y="16028"/>
                  <a:pt x="58117" y="7819"/>
                  <a:pt x="5876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29869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58"/>
          <p:cNvSpPr txBox="1">
            <a:spLocks noGrp="1"/>
          </p:cNvSpPr>
          <p:nvPr>
            <p:ph type="title"/>
          </p:nvPr>
        </p:nvSpPr>
        <p:spPr>
          <a:xfrm>
            <a:off x="252367" y="130496"/>
            <a:ext cx="2293323" cy="5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組員介紹</a:t>
            </a:r>
            <a:endParaRPr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90" name="Google Shape;590;p58"/>
          <p:cNvSpPr txBox="1">
            <a:spLocks noGrp="1"/>
          </p:cNvSpPr>
          <p:nvPr>
            <p:ph type="subTitle" idx="1"/>
          </p:nvPr>
        </p:nvSpPr>
        <p:spPr>
          <a:xfrm>
            <a:off x="1332461" y="2476366"/>
            <a:ext cx="986457" cy="4201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dist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zh-TW" altLang="en-US" sz="1800" dirty="0">
                <a:solidFill>
                  <a:schemeClr val="accent4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郭奕璋</a:t>
            </a:r>
            <a:endParaRPr sz="1800" dirty="0">
              <a:solidFill>
                <a:schemeClr val="accent4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99" name="Google Shape;599;p58"/>
          <p:cNvSpPr/>
          <p:nvPr/>
        </p:nvSpPr>
        <p:spPr>
          <a:xfrm>
            <a:off x="6690198" y="0"/>
            <a:ext cx="2453761" cy="2160689"/>
          </a:xfrm>
          <a:custGeom>
            <a:avLst/>
            <a:gdLst/>
            <a:ahLst/>
            <a:cxnLst/>
            <a:rect l="l" t="t" r="r" b="b"/>
            <a:pathLst>
              <a:path w="56163" h="49455" extrusionOk="0">
                <a:moveTo>
                  <a:pt x="1303" y="0"/>
                </a:moveTo>
                <a:cubicBezTo>
                  <a:pt x="0" y="6192"/>
                  <a:pt x="1502" y="12968"/>
                  <a:pt x="6776" y="18311"/>
                </a:cubicBezTo>
                <a:cubicBezTo>
                  <a:pt x="8147" y="19744"/>
                  <a:pt x="9711" y="20917"/>
                  <a:pt x="11467" y="21761"/>
                </a:cubicBezTo>
                <a:cubicBezTo>
                  <a:pt x="16082" y="24014"/>
                  <a:pt x="20228" y="24452"/>
                  <a:pt x="23983" y="24452"/>
                </a:cubicBezTo>
                <a:cubicBezTo>
                  <a:pt x="26372" y="24452"/>
                  <a:pt x="28602" y="24275"/>
                  <a:pt x="30694" y="24275"/>
                </a:cubicBezTo>
                <a:cubicBezTo>
                  <a:pt x="35202" y="24275"/>
                  <a:pt x="39065" y="25099"/>
                  <a:pt x="42481" y="30299"/>
                </a:cubicBezTo>
                <a:cubicBezTo>
                  <a:pt x="49387" y="40854"/>
                  <a:pt x="49908" y="48021"/>
                  <a:pt x="56163" y="49454"/>
                </a:cubicBezTo>
                <a:lnTo>
                  <a:pt x="56163" y="589"/>
                </a:lnTo>
                <a:cubicBezTo>
                  <a:pt x="56033" y="391"/>
                  <a:pt x="55902" y="198"/>
                  <a:pt x="5570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0" name="Google Shape;600;p58"/>
          <p:cNvSpPr/>
          <p:nvPr/>
        </p:nvSpPr>
        <p:spPr>
          <a:xfrm rot="5400000">
            <a:off x="281842" y="3785344"/>
            <a:ext cx="1071825" cy="1635395"/>
          </a:xfrm>
          <a:custGeom>
            <a:avLst/>
            <a:gdLst/>
            <a:ahLst/>
            <a:cxnLst/>
            <a:rect l="l" t="t" r="r" b="b"/>
            <a:pathLst>
              <a:path w="50232" h="53453" extrusionOk="0">
                <a:moveTo>
                  <a:pt x="44540" y="0"/>
                </a:moveTo>
                <a:cubicBezTo>
                  <a:pt x="39588" y="0"/>
                  <a:pt x="34551" y="1832"/>
                  <a:pt x="30425" y="5958"/>
                </a:cubicBezTo>
                <a:cubicBezTo>
                  <a:pt x="29060" y="7323"/>
                  <a:pt x="27887" y="8887"/>
                  <a:pt x="27037" y="10649"/>
                </a:cubicBezTo>
                <a:cubicBezTo>
                  <a:pt x="20199" y="24461"/>
                  <a:pt x="29904" y="34167"/>
                  <a:pt x="18437" y="41662"/>
                </a:cubicBezTo>
                <a:cubicBezTo>
                  <a:pt x="9055" y="47786"/>
                  <a:pt x="2347" y="48891"/>
                  <a:pt x="1" y="53452"/>
                </a:cubicBezTo>
                <a:lnTo>
                  <a:pt x="50232" y="53452"/>
                </a:lnTo>
                <a:lnTo>
                  <a:pt x="50232" y="808"/>
                </a:lnTo>
                <a:cubicBezTo>
                  <a:pt x="48387" y="279"/>
                  <a:pt x="46470" y="0"/>
                  <a:pt x="4454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" name="Google Shape;596;p58">
            <a:extLst>
              <a:ext uri="{FF2B5EF4-FFF2-40B4-BE49-F238E27FC236}">
                <a16:creationId xmlns:a16="http://schemas.microsoft.com/office/drawing/2014/main" id="{61350582-A6A3-43BB-831E-6295D459BB45}"/>
              </a:ext>
            </a:extLst>
          </p:cNvPr>
          <p:cNvPicPr/>
          <p:nvPr/>
        </p:nvPicPr>
        <p:blipFill rotWithShape="1">
          <a:blip r:embed="rId3"/>
          <a:srcRect l="2554" r="2554"/>
          <a:stretch/>
        </p:blipFill>
        <p:spPr>
          <a:xfrm>
            <a:off x="3732094" y="983769"/>
            <a:ext cx="1440000" cy="1440000"/>
          </a:xfrm>
          <a:prstGeom prst="ellipse">
            <a:avLst/>
          </a:prstGeom>
          <a:noFill/>
          <a:ln w="12700">
            <a:solidFill>
              <a:schemeClr val="accent4">
                <a:lumMod val="50000"/>
              </a:schemeClr>
            </a:solidFill>
          </a:ln>
        </p:spPr>
      </p:pic>
      <p:pic>
        <p:nvPicPr>
          <p:cNvPr id="21" name="Google Shape;597;p58">
            <a:extLst>
              <a:ext uri="{FF2B5EF4-FFF2-40B4-BE49-F238E27FC236}">
                <a16:creationId xmlns:a16="http://schemas.microsoft.com/office/drawing/2014/main" id="{D2E60FB1-A4D1-4E9C-A867-BB0C3FE19A01}"/>
              </a:ext>
            </a:extLst>
          </p:cNvPr>
          <p:cNvPicPr preferRelativeResize="0"/>
          <p:nvPr/>
        </p:nvPicPr>
        <p:blipFill>
          <a:blip r:embed="rId4"/>
          <a:srcRect l="2408" r="2408"/>
          <a:stretch/>
        </p:blipFill>
        <p:spPr>
          <a:xfrm>
            <a:off x="1105690" y="983769"/>
            <a:ext cx="1440000" cy="1440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2" name="Google Shape;598;p58">
            <a:extLst>
              <a:ext uri="{FF2B5EF4-FFF2-40B4-BE49-F238E27FC236}">
                <a16:creationId xmlns:a16="http://schemas.microsoft.com/office/drawing/2014/main" id="{32C856AC-90AA-4FF8-8305-1FE3F2F1C33C}"/>
              </a:ext>
            </a:extLst>
          </p:cNvPr>
          <p:cNvPicPr preferRelativeResize="0"/>
          <p:nvPr/>
        </p:nvPicPr>
        <p:blipFill rotWithShape="1">
          <a:blip r:embed="rId5"/>
          <a:srcRect l="7" r="7"/>
          <a:stretch/>
        </p:blipFill>
        <p:spPr>
          <a:xfrm>
            <a:off x="6358498" y="983769"/>
            <a:ext cx="1440000" cy="1440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38" name="Google Shape;590;p58">
            <a:extLst>
              <a:ext uri="{FF2B5EF4-FFF2-40B4-BE49-F238E27FC236}">
                <a16:creationId xmlns:a16="http://schemas.microsoft.com/office/drawing/2014/main" id="{540AAF51-A646-45BA-A9C6-AE87D60010CD}"/>
              </a:ext>
            </a:extLst>
          </p:cNvPr>
          <p:cNvSpPr txBox="1">
            <a:spLocks/>
          </p:cNvSpPr>
          <p:nvPr/>
        </p:nvSpPr>
        <p:spPr>
          <a:xfrm>
            <a:off x="3958865" y="2476366"/>
            <a:ext cx="986457" cy="420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21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dist">
              <a:spcAft>
                <a:spcPts val="1200"/>
              </a:spcAft>
            </a:pPr>
            <a:r>
              <a:rPr lang="zh-TW" altLang="en-US" sz="1800" dirty="0">
                <a:solidFill>
                  <a:srgbClr val="39996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王浤宇</a:t>
            </a:r>
          </a:p>
        </p:txBody>
      </p:sp>
      <p:sp>
        <p:nvSpPr>
          <p:cNvPr id="43" name="Google Shape;590;p58">
            <a:extLst>
              <a:ext uri="{FF2B5EF4-FFF2-40B4-BE49-F238E27FC236}">
                <a16:creationId xmlns:a16="http://schemas.microsoft.com/office/drawing/2014/main" id="{3F2B698B-F196-4404-8612-4A3133E259FA}"/>
              </a:ext>
            </a:extLst>
          </p:cNvPr>
          <p:cNvSpPr txBox="1">
            <a:spLocks/>
          </p:cNvSpPr>
          <p:nvPr/>
        </p:nvSpPr>
        <p:spPr>
          <a:xfrm>
            <a:off x="6585269" y="2476366"/>
            <a:ext cx="986457" cy="420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21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dist">
              <a:spcAft>
                <a:spcPts val="1200"/>
              </a:spcAft>
            </a:pPr>
            <a:r>
              <a:rPr lang="zh-TW" altLang="en-US" sz="1800" dirty="0">
                <a:solidFill>
                  <a:schemeClr val="accent4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劉佩萱</a:t>
            </a:r>
          </a:p>
        </p:txBody>
      </p:sp>
      <p:sp>
        <p:nvSpPr>
          <p:cNvPr id="44" name="Google Shape;590;p58">
            <a:extLst>
              <a:ext uri="{FF2B5EF4-FFF2-40B4-BE49-F238E27FC236}">
                <a16:creationId xmlns:a16="http://schemas.microsoft.com/office/drawing/2014/main" id="{EFD95FE2-A6F4-4FFE-A3CF-A2154335BDA2}"/>
              </a:ext>
            </a:extLst>
          </p:cNvPr>
          <p:cNvSpPr txBox="1">
            <a:spLocks/>
          </p:cNvSpPr>
          <p:nvPr/>
        </p:nvSpPr>
        <p:spPr>
          <a:xfrm>
            <a:off x="1332461" y="4443843"/>
            <a:ext cx="986457" cy="420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21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dist">
              <a:spcAft>
                <a:spcPts val="1200"/>
              </a:spcAft>
            </a:pPr>
            <a:r>
              <a:rPr lang="zh-TW" altLang="en-US" sz="1800" dirty="0">
                <a:solidFill>
                  <a:srgbClr val="39996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陳曉東</a:t>
            </a:r>
          </a:p>
        </p:txBody>
      </p:sp>
      <p:pic>
        <p:nvPicPr>
          <p:cNvPr id="45" name="Google Shape;596;p58">
            <a:extLst>
              <a:ext uri="{FF2B5EF4-FFF2-40B4-BE49-F238E27FC236}">
                <a16:creationId xmlns:a16="http://schemas.microsoft.com/office/drawing/2014/main" id="{F7DE8A00-2A41-45DE-B5F2-3C6FF48BEAD7}"/>
              </a:ext>
            </a:extLst>
          </p:cNvPr>
          <p:cNvPicPr/>
          <p:nvPr/>
        </p:nvPicPr>
        <p:blipFill rotWithShape="1">
          <a:blip r:embed="rId3"/>
          <a:srcRect l="2554" r="2554"/>
          <a:stretch/>
        </p:blipFill>
        <p:spPr>
          <a:xfrm>
            <a:off x="3732094" y="2951246"/>
            <a:ext cx="1440000" cy="1440000"/>
          </a:xfrm>
          <a:prstGeom prst="ellipse">
            <a:avLst/>
          </a:prstGeom>
          <a:noFill/>
          <a:ln w="12700">
            <a:solidFill>
              <a:schemeClr val="accent4">
                <a:lumMod val="50000"/>
              </a:schemeClr>
            </a:solidFill>
          </a:ln>
        </p:spPr>
      </p:pic>
      <p:pic>
        <p:nvPicPr>
          <p:cNvPr id="46" name="Google Shape;597;p58">
            <a:extLst>
              <a:ext uri="{FF2B5EF4-FFF2-40B4-BE49-F238E27FC236}">
                <a16:creationId xmlns:a16="http://schemas.microsoft.com/office/drawing/2014/main" id="{EDB62D5C-53F5-42D0-A73A-18A8974B1C66}"/>
              </a:ext>
            </a:extLst>
          </p:cNvPr>
          <p:cNvPicPr preferRelativeResize="0"/>
          <p:nvPr/>
        </p:nvPicPr>
        <p:blipFill>
          <a:blip r:embed="rId6"/>
          <a:srcRect t="206" b="206"/>
          <a:stretch/>
        </p:blipFill>
        <p:spPr>
          <a:xfrm>
            <a:off x="1105690" y="2951246"/>
            <a:ext cx="1440000" cy="1440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47" name="Google Shape;598;p58">
            <a:extLst>
              <a:ext uri="{FF2B5EF4-FFF2-40B4-BE49-F238E27FC236}">
                <a16:creationId xmlns:a16="http://schemas.microsoft.com/office/drawing/2014/main" id="{3E3A3C75-AEE4-49B1-A4E2-8E4DB8D25AB8}"/>
              </a:ext>
            </a:extLst>
          </p:cNvPr>
          <p:cNvPicPr preferRelativeResize="0"/>
          <p:nvPr/>
        </p:nvPicPr>
        <p:blipFill rotWithShape="1">
          <a:blip r:embed="rId5"/>
          <a:srcRect l="7" r="7"/>
          <a:stretch/>
        </p:blipFill>
        <p:spPr>
          <a:xfrm>
            <a:off x="6358498" y="2951246"/>
            <a:ext cx="1440000" cy="1440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48" name="Google Shape;590;p58">
            <a:extLst>
              <a:ext uri="{FF2B5EF4-FFF2-40B4-BE49-F238E27FC236}">
                <a16:creationId xmlns:a16="http://schemas.microsoft.com/office/drawing/2014/main" id="{A3D1C437-E5C3-4932-9F96-2B1214724761}"/>
              </a:ext>
            </a:extLst>
          </p:cNvPr>
          <p:cNvSpPr txBox="1">
            <a:spLocks/>
          </p:cNvSpPr>
          <p:nvPr/>
        </p:nvSpPr>
        <p:spPr>
          <a:xfrm>
            <a:off x="3958865" y="4443843"/>
            <a:ext cx="986457" cy="420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21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dist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zh-TW" altLang="en-US" sz="1800" dirty="0">
                <a:solidFill>
                  <a:schemeClr val="accent4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李姿慧</a:t>
            </a:r>
          </a:p>
        </p:txBody>
      </p:sp>
      <p:sp>
        <p:nvSpPr>
          <p:cNvPr id="49" name="Google Shape;590;p58">
            <a:extLst>
              <a:ext uri="{FF2B5EF4-FFF2-40B4-BE49-F238E27FC236}">
                <a16:creationId xmlns:a16="http://schemas.microsoft.com/office/drawing/2014/main" id="{17CD7E47-9799-466C-A9BD-11BB71778D5A}"/>
              </a:ext>
            </a:extLst>
          </p:cNvPr>
          <p:cNvSpPr txBox="1">
            <a:spLocks/>
          </p:cNvSpPr>
          <p:nvPr/>
        </p:nvSpPr>
        <p:spPr>
          <a:xfrm>
            <a:off x="6585269" y="4443843"/>
            <a:ext cx="986457" cy="420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21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dist">
              <a:spcAft>
                <a:spcPts val="1200"/>
              </a:spcAft>
            </a:pPr>
            <a:r>
              <a:rPr lang="zh-TW" altLang="en-US" sz="1800" dirty="0">
                <a:solidFill>
                  <a:srgbClr val="39996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陳鐿壬</a:t>
            </a:r>
          </a:p>
        </p:txBody>
      </p:sp>
    </p:spTree>
    <p:extLst>
      <p:ext uri="{BB962C8B-B14F-4D97-AF65-F5344CB8AC3E}">
        <p14:creationId xmlns:p14="http://schemas.microsoft.com/office/powerpoint/2010/main" val="37497993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54"/>
          <p:cNvSpPr/>
          <p:nvPr/>
        </p:nvSpPr>
        <p:spPr>
          <a:xfrm>
            <a:off x="322650" y="1041444"/>
            <a:ext cx="2121300" cy="21213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1" name="Google Shape;501;p54"/>
          <p:cNvSpPr/>
          <p:nvPr/>
        </p:nvSpPr>
        <p:spPr>
          <a:xfrm>
            <a:off x="2543019" y="2099473"/>
            <a:ext cx="2121300" cy="2121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p54"/>
          <p:cNvSpPr/>
          <p:nvPr/>
        </p:nvSpPr>
        <p:spPr>
          <a:xfrm>
            <a:off x="4751300" y="1041444"/>
            <a:ext cx="2121300" cy="21213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4" name="Google Shape;504;p54"/>
          <p:cNvSpPr txBox="1">
            <a:spLocks noGrp="1"/>
          </p:cNvSpPr>
          <p:nvPr>
            <p:ph type="subTitle" idx="1"/>
          </p:nvPr>
        </p:nvSpPr>
        <p:spPr>
          <a:xfrm>
            <a:off x="602153" y="1777719"/>
            <a:ext cx="1562294" cy="62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50000"/>
              </a:lnSpc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決策樹回歸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06" name="Google Shape;506;p54"/>
          <p:cNvSpPr txBox="1">
            <a:spLocks noGrp="1"/>
          </p:cNvSpPr>
          <p:nvPr>
            <p:ph type="subTitle" idx="3"/>
          </p:nvPr>
        </p:nvSpPr>
        <p:spPr>
          <a:xfrm>
            <a:off x="2669665" y="2648081"/>
            <a:ext cx="1890773" cy="11588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50000"/>
              </a:lnSpc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支援向量回歸 </a:t>
            </a:r>
            <a:b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(SVR)</a:t>
            </a:r>
          </a:p>
        </p:txBody>
      </p:sp>
      <p:sp>
        <p:nvSpPr>
          <p:cNvPr id="510" name="Google Shape;510;p54"/>
          <p:cNvSpPr/>
          <p:nvPr/>
        </p:nvSpPr>
        <p:spPr>
          <a:xfrm>
            <a:off x="6690198" y="0"/>
            <a:ext cx="2453761" cy="2160689"/>
          </a:xfrm>
          <a:custGeom>
            <a:avLst/>
            <a:gdLst/>
            <a:ahLst/>
            <a:cxnLst/>
            <a:rect l="l" t="t" r="r" b="b"/>
            <a:pathLst>
              <a:path w="56163" h="49455" extrusionOk="0">
                <a:moveTo>
                  <a:pt x="1303" y="0"/>
                </a:moveTo>
                <a:cubicBezTo>
                  <a:pt x="0" y="6192"/>
                  <a:pt x="1502" y="12968"/>
                  <a:pt x="6776" y="18311"/>
                </a:cubicBezTo>
                <a:cubicBezTo>
                  <a:pt x="8147" y="19744"/>
                  <a:pt x="9711" y="20917"/>
                  <a:pt x="11467" y="21761"/>
                </a:cubicBezTo>
                <a:cubicBezTo>
                  <a:pt x="16082" y="24014"/>
                  <a:pt x="20228" y="24452"/>
                  <a:pt x="23983" y="24452"/>
                </a:cubicBezTo>
                <a:cubicBezTo>
                  <a:pt x="26372" y="24452"/>
                  <a:pt x="28602" y="24275"/>
                  <a:pt x="30694" y="24275"/>
                </a:cubicBezTo>
                <a:cubicBezTo>
                  <a:pt x="35202" y="24275"/>
                  <a:pt x="39065" y="25099"/>
                  <a:pt x="42481" y="30299"/>
                </a:cubicBezTo>
                <a:cubicBezTo>
                  <a:pt x="49387" y="40854"/>
                  <a:pt x="49908" y="48021"/>
                  <a:pt x="56163" y="49454"/>
                </a:cubicBezTo>
                <a:lnTo>
                  <a:pt x="56163" y="589"/>
                </a:lnTo>
                <a:cubicBezTo>
                  <a:pt x="56033" y="391"/>
                  <a:pt x="55902" y="198"/>
                  <a:pt x="5570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54"/>
          <p:cNvSpPr/>
          <p:nvPr/>
        </p:nvSpPr>
        <p:spPr>
          <a:xfrm rot="5400000">
            <a:off x="281842" y="3785344"/>
            <a:ext cx="1071825" cy="1635395"/>
          </a:xfrm>
          <a:custGeom>
            <a:avLst/>
            <a:gdLst/>
            <a:ahLst/>
            <a:cxnLst/>
            <a:rect l="l" t="t" r="r" b="b"/>
            <a:pathLst>
              <a:path w="50232" h="53453" extrusionOk="0">
                <a:moveTo>
                  <a:pt x="44540" y="0"/>
                </a:moveTo>
                <a:cubicBezTo>
                  <a:pt x="39588" y="0"/>
                  <a:pt x="34551" y="1832"/>
                  <a:pt x="30425" y="5958"/>
                </a:cubicBezTo>
                <a:cubicBezTo>
                  <a:pt x="29060" y="7323"/>
                  <a:pt x="27887" y="8887"/>
                  <a:pt x="27037" y="10649"/>
                </a:cubicBezTo>
                <a:cubicBezTo>
                  <a:pt x="20199" y="24461"/>
                  <a:pt x="29904" y="34167"/>
                  <a:pt x="18437" y="41662"/>
                </a:cubicBezTo>
                <a:cubicBezTo>
                  <a:pt x="9055" y="47786"/>
                  <a:pt x="2347" y="48891"/>
                  <a:pt x="1" y="53452"/>
                </a:cubicBezTo>
                <a:lnTo>
                  <a:pt x="50232" y="53452"/>
                </a:lnTo>
                <a:lnTo>
                  <a:pt x="50232" y="808"/>
                </a:lnTo>
                <a:cubicBezTo>
                  <a:pt x="48387" y="279"/>
                  <a:pt x="46470" y="0"/>
                  <a:pt x="4454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589;p58">
            <a:extLst>
              <a:ext uri="{FF2B5EF4-FFF2-40B4-BE49-F238E27FC236}">
                <a16:creationId xmlns:a16="http://schemas.microsoft.com/office/drawing/2014/main" id="{768B281F-8667-4006-8F05-68E1F3A2B399}"/>
              </a:ext>
            </a:extLst>
          </p:cNvPr>
          <p:cNvSpPr txBox="1">
            <a:spLocks/>
          </p:cNvSpPr>
          <p:nvPr/>
        </p:nvSpPr>
        <p:spPr>
          <a:xfrm>
            <a:off x="252367" y="130496"/>
            <a:ext cx="5255979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020" b="1" i="0" u="none" strike="noStrike" cap="none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990"/>
            </a:pPr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模型選擇</a:t>
            </a:r>
          </a:p>
        </p:txBody>
      </p:sp>
      <p:sp>
        <p:nvSpPr>
          <p:cNvPr id="17" name="Google Shape;501;p54">
            <a:extLst>
              <a:ext uri="{FF2B5EF4-FFF2-40B4-BE49-F238E27FC236}">
                <a16:creationId xmlns:a16="http://schemas.microsoft.com/office/drawing/2014/main" id="{1CF8445E-4783-4F52-BAA0-1884F10DFC8C}"/>
              </a:ext>
            </a:extLst>
          </p:cNvPr>
          <p:cNvSpPr/>
          <p:nvPr/>
        </p:nvSpPr>
        <p:spPr>
          <a:xfrm>
            <a:off x="6799246" y="2712731"/>
            <a:ext cx="2121300" cy="2121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506;p54">
            <a:extLst>
              <a:ext uri="{FF2B5EF4-FFF2-40B4-BE49-F238E27FC236}">
                <a16:creationId xmlns:a16="http://schemas.microsoft.com/office/drawing/2014/main" id="{15D8F304-F7E9-4697-BB6C-67E66361FFB0}"/>
              </a:ext>
            </a:extLst>
          </p:cNvPr>
          <p:cNvSpPr txBox="1">
            <a:spLocks/>
          </p:cNvSpPr>
          <p:nvPr/>
        </p:nvSpPr>
        <p:spPr>
          <a:xfrm>
            <a:off x="6886665" y="3322338"/>
            <a:ext cx="2067558" cy="1071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2100" b="1" i="0" u="none" strike="noStrike" cap="none">
                <a:solidFill>
                  <a:schemeClr val="accent3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lnSpc>
                <a:spcPct val="150000"/>
              </a:lnSpc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梯度增強樹迴歸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(GBRT)</a:t>
            </a:r>
            <a:endParaRPr lang="zh-TW" altLang="en-US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6" name="Google Shape;504;p54">
            <a:extLst>
              <a:ext uri="{FF2B5EF4-FFF2-40B4-BE49-F238E27FC236}">
                <a16:creationId xmlns:a16="http://schemas.microsoft.com/office/drawing/2014/main" id="{EE6AF1B8-8F53-4D9A-B07E-E14928AC5203}"/>
              </a:ext>
            </a:extLst>
          </p:cNvPr>
          <p:cNvSpPr txBox="1">
            <a:spLocks/>
          </p:cNvSpPr>
          <p:nvPr/>
        </p:nvSpPr>
        <p:spPr>
          <a:xfrm>
            <a:off x="4802359" y="1540589"/>
            <a:ext cx="2019181" cy="10943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2100" b="1" i="0" u="none" strike="noStrike" cap="none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lnSpc>
                <a:spcPct val="150000"/>
              </a:lnSpc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長短期記憶模型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lnSpc>
                <a:spcPct val="150000"/>
              </a:lnSpc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(LSTM)</a:t>
            </a:r>
          </a:p>
        </p:txBody>
      </p:sp>
    </p:spTree>
    <p:extLst>
      <p:ext uri="{BB962C8B-B14F-4D97-AF65-F5344CB8AC3E}">
        <p14:creationId xmlns:p14="http://schemas.microsoft.com/office/powerpoint/2010/main" val="41323346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8"/>
          <p:cNvSpPr txBox="1">
            <a:spLocks noGrp="1"/>
          </p:cNvSpPr>
          <p:nvPr>
            <p:ph type="title"/>
          </p:nvPr>
        </p:nvSpPr>
        <p:spPr>
          <a:xfrm>
            <a:off x="1213332" y="3078152"/>
            <a:ext cx="7491755" cy="94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雲端自動化部署</a:t>
            </a:r>
          </a:p>
        </p:txBody>
      </p:sp>
      <p:sp>
        <p:nvSpPr>
          <p:cNvPr id="243" name="Google Shape;243;p38"/>
          <p:cNvSpPr txBox="1">
            <a:spLocks noGrp="1"/>
          </p:cNvSpPr>
          <p:nvPr>
            <p:ph type="title" idx="2"/>
          </p:nvPr>
        </p:nvSpPr>
        <p:spPr>
          <a:xfrm>
            <a:off x="713225" y="1305550"/>
            <a:ext cx="53157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07</a:t>
            </a:r>
            <a:endParaRPr dirty="0"/>
          </a:p>
        </p:txBody>
      </p:sp>
      <p:sp>
        <p:nvSpPr>
          <p:cNvPr id="244" name="Google Shape;244;p38"/>
          <p:cNvSpPr/>
          <p:nvPr/>
        </p:nvSpPr>
        <p:spPr>
          <a:xfrm rot="5400271" flipH="1">
            <a:off x="418869" y="-418868"/>
            <a:ext cx="1593233" cy="2430909"/>
          </a:xfrm>
          <a:custGeom>
            <a:avLst/>
            <a:gdLst/>
            <a:ahLst/>
            <a:cxnLst/>
            <a:rect l="l" t="t" r="r" b="b"/>
            <a:pathLst>
              <a:path w="50232" h="53453" extrusionOk="0">
                <a:moveTo>
                  <a:pt x="44540" y="0"/>
                </a:moveTo>
                <a:cubicBezTo>
                  <a:pt x="39588" y="0"/>
                  <a:pt x="34551" y="1832"/>
                  <a:pt x="30425" y="5958"/>
                </a:cubicBezTo>
                <a:cubicBezTo>
                  <a:pt x="29060" y="7323"/>
                  <a:pt x="27887" y="8887"/>
                  <a:pt x="27037" y="10649"/>
                </a:cubicBezTo>
                <a:cubicBezTo>
                  <a:pt x="20199" y="24461"/>
                  <a:pt x="29904" y="34167"/>
                  <a:pt x="18437" y="41662"/>
                </a:cubicBezTo>
                <a:cubicBezTo>
                  <a:pt x="9055" y="47786"/>
                  <a:pt x="2347" y="48891"/>
                  <a:pt x="1" y="53452"/>
                </a:cubicBezTo>
                <a:lnTo>
                  <a:pt x="50232" y="53452"/>
                </a:lnTo>
                <a:lnTo>
                  <a:pt x="50232" y="808"/>
                </a:lnTo>
                <a:cubicBezTo>
                  <a:pt x="48387" y="279"/>
                  <a:pt x="46470" y="0"/>
                  <a:pt x="4454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38"/>
          <p:cNvSpPr/>
          <p:nvPr/>
        </p:nvSpPr>
        <p:spPr>
          <a:xfrm rot="10800000">
            <a:off x="4685806" y="4421216"/>
            <a:ext cx="1597194" cy="725585"/>
          </a:xfrm>
          <a:custGeom>
            <a:avLst/>
            <a:gdLst/>
            <a:ahLst/>
            <a:cxnLst/>
            <a:rect l="l" t="t" r="r" b="b"/>
            <a:pathLst>
              <a:path w="58769" h="26698" extrusionOk="0">
                <a:moveTo>
                  <a:pt x="0" y="0"/>
                </a:moveTo>
                <a:cubicBezTo>
                  <a:pt x="4238" y="5995"/>
                  <a:pt x="1632" y="14266"/>
                  <a:pt x="10425" y="22022"/>
                </a:cubicBezTo>
                <a:cubicBezTo>
                  <a:pt x="14403" y="25515"/>
                  <a:pt x="19270" y="26698"/>
                  <a:pt x="24038" y="26698"/>
                </a:cubicBezTo>
                <a:cubicBezTo>
                  <a:pt x="34034" y="26698"/>
                  <a:pt x="43591" y="21501"/>
                  <a:pt x="43591" y="21501"/>
                </a:cubicBezTo>
                <a:cubicBezTo>
                  <a:pt x="53166" y="16028"/>
                  <a:pt x="58117" y="7819"/>
                  <a:pt x="5876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30641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7"/>
          <p:cNvSpPr/>
          <p:nvPr/>
        </p:nvSpPr>
        <p:spPr>
          <a:xfrm flipH="1">
            <a:off x="7929676" y="3767328"/>
            <a:ext cx="1214323" cy="1380732"/>
          </a:xfrm>
          <a:custGeom>
            <a:avLst/>
            <a:gdLst/>
            <a:ahLst/>
            <a:cxnLst/>
            <a:rect l="l" t="t" r="r" b="b"/>
            <a:pathLst>
              <a:path w="41960" h="51451" extrusionOk="0">
                <a:moveTo>
                  <a:pt x="6508" y="1"/>
                </a:moveTo>
                <a:cubicBezTo>
                  <a:pt x="4266" y="1"/>
                  <a:pt x="2074" y="345"/>
                  <a:pt x="1" y="1022"/>
                </a:cubicBezTo>
                <a:lnTo>
                  <a:pt x="1" y="51451"/>
                </a:lnTo>
                <a:lnTo>
                  <a:pt x="27365" y="51451"/>
                </a:lnTo>
                <a:cubicBezTo>
                  <a:pt x="28929" y="50408"/>
                  <a:pt x="30362" y="48975"/>
                  <a:pt x="31858" y="47150"/>
                </a:cubicBezTo>
                <a:cubicBezTo>
                  <a:pt x="41960" y="34250"/>
                  <a:pt x="29581" y="14052"/>
                  <a:pt x="29581" y="14052"/>
                </a:cubicBezTo>
                <a:cubicBezTo>
                  <a:pt x="23402" y="4508"/>
                  <a:pt x="14624" y="1"/>
                  <a:pt x="6508" y="1"/>
                </a:cubicBezTo>
                <a:close/>
              </a:path>
            </a:pathLst>
          </a:custGeom>
          <a:solidFill>
            <a:srgbClr val="FFC16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589;p58">
            <a:extLst>
              <a:ext uri="{FF2B5EF4-FFF2-40B4-BE49-F238E27FC236}">
                <a16:creationId xmlns:a16="http://schemas.microsoft.com/office/drawing/2014/main" id="{BEAEB194-091B-4C84-A1B2-8CE49D409BC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2367" y="130496"/>
            <a:ext cx="2293323" cy="5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系統架構</a:t>
            </a:r>
            <a:endParaRPr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0D0E63BF-2549-4685-96C0-A22C9A5977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550" y="696896"/>
            <a:ext cx="7476900" cy="4266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6887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51"/>
          <p:cNvSpPr/>
          <p:nvPr/>
        </p:nvSpPr>
        <p:spPr>
          <a:xfrm>
            <a:off x="5799775" y="0"/>
            <a:ext cx="2630941" cy="1195203"/>
          </a:xfrm>
          <a:custGeom>
            <a:avLst/>
            <a:gdLst/>
            <a:ahLst/>
            <a:cxnLst/>
            <a:rect l="l" t="t" r="r" b="b"/>
            <a:pathLst>
              <a:path w="58769" h="26698" extrusionOk="0">
                <a:moveTo>
                  <a:pt x="0" y="0"/>
                </a:moveTo>
                <a:cubicBezTo>
                  <a:pt x="4238" y="5995"/>
                  <a:pt x="1632" y="14266"/>
                  <a:pt x="10425" y="22022"/>
                </a:cubicBezTo>
                <a:cubicBezTo>
                  <a:pt x="14403" y="25515"/>
                  <a:pt x="19270" y="26698"/>
                  <a:pt x="24038" y="26698"/>
                </a:cubicBezTo>
                <a:cubicBezTo>
                  <a:pt x="34034" y="26698"/>
                  <a:pt x="43591" y="21501"/>
                  <a:pt x="43591" y="21501"/>
                </a:cubicBezTo>
                <a:cubicBezTo>
                  <a:pt x="53166" y="16028"/>
                  <a:pt x="58117" y="7819"/>
                  <a:pt x="5876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2" name="Google Shape;472;p51"/>
          <p:cNvSpPr/>
          <p:nvPr/>
        </p:nvSpPr>
        <p:spPr>
          <a:xfrm rot="10800000" flipH="1">
            <a:off x="128999" y="4507116"/>
            <a:ext cx="1408105" cy="639684"/>
          </a:xfrm>
          <a:custGeom>
            <a:avLst/>
            <a:gdLst/>
            <a:ahLst/>
            <a:cxnLst/>
            <a:rect l="l" t="t" r="r" b="b"/>
            <a:pathLst>
              <a:path w="58769" h="26698" extrusionOk="0">
                <a:moveTo>
                  <a:pt x="0" y="0"/>
                </a:moveTo>
                <a:cubicBezTo>
                  <a:pt x="4238" y="5995"/>
                  <a:pt x="1632" y="14266"/>
                  <a:pt x="10425" y="22022"/>
                </a:cubicBezTo>
                <a:cubicBezTo>
                  <a:pt x="14403" y="25515"/>
                  <a:pt x="19270" y="26698"/>
                  <a:pt x="24038" y="26698"/>
                </a:cubicBezTo>
                <a:cubicBezTo>
                  <a:pt x="34034" y="26698"/>
                  <a:pt x="43591" y="21501"/>
                  <a:pt x="43591" y="21501"/>
                </a:cubicBezTo>
                <a:cubicBezTo>
                  <a:pt x="53166" y="16028"/>
                  <a:pt x="58117" y="7819"/>
                  <a:pt x="5876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589;p58">
            <a:extLst>
              <a:ext uri="{FF2B5EF4-FFF2-40B4-BE49-F238E27FC236}">
                <a16:creationId xmlns:a16="http://schemas.microsoft.com/office/drawing/2014/main" id="{3B876994-FBEB-4A75-9C0C-0AA774CA8CD3}"/>
              </a:ext>
            </a:extLst>
          </p:cNvPr>
          <p:cNvSpPr txBox="1">
            <a:spLocks/>
          </p:cNvSpPr>
          <p:nvPr/>
        </p:nvSpPr>
        <p:spPr>
          <a:xfrm>
            <a:off x="252367" y="130496"/>
            <a:ext cx="5255979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020" b="1" i="0" u="none" strike="noStrike" cap="none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990"/>
            </a:pPr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雲端自動化部署</a:t>
            </a:r>
          </a:p>
        </p:txBody>
      </p:sp>
      <p:pic>
        <p:nvPicPr>
          <p:cNvPr id="37" name="圖片 36">
            <a:extLst>
              <a:ext uri="{FF2B5EF4-FFF2-40B4-BE49-F238E27FC236}">
                <a16:creationId xmlns:a16="http://schemas.microsoft.com/office/drawing/2014/main" id="{E6A51B08-D280-4A60-98AE-0BABC2FE2BD1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3654423" y="1945965"/>
            <a:ext cx="1835153" cy="1620073"/>
          </a:xfrm>
          <a:prstGeom prst="rect">
            <a:avLst/>
          </a:prstGeom>
          <a:ln w="0">
            <a:noFill/>
          </a:ln>
        </p:spPr>
      </p:pic>
    </p:spTree>
    <p:extLst>
      <p:ext uri="{BB962C8B-B14F-4D97-AF65-F5344CB8AC3E}">
        <p14:creationId xmlns:p14="http://schemas.microsoft.com/office/powerpoint/2010/main" val="15607881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8"/>
          <p:cNvSpPr txBox="1">
            <a:spLocks noGrp="1"/>
          </p:cNvSpPr>
          <p:nvPr>
            <p:ph type="title"/>
          </p:nvPr>
        </p:nvSpPr>
        <p:spPr>
          <a:xfrm>
            <a:off x="1213332" y="3078152"/>
            <a:ext cx="7491755" cy="94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結論</a:t>
            </a:r>
          </a:p>
        </p:txBody>
      </p:sp>
      <p:sp>
        <p:nvSpPr>
          <p:cNvPr id="243" name="Google Shape;243;p38"/>
          <p:cNvSpPr txBox="1">
            <a:spLocks noGrp="1"/>
          </p:cNvSpPr>
          <p:nvPr>
            <p:ph type="title" idx="2"/>
          </p:nvPr>
        </p:nvSpPr>
        <p:spPr>
          <a:xfrm>
            <a:off x="713225" y="1305550"/>
            <a:ext cx="53157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08</a:t>
            </a:r>
            <a:endParaRPr dirty="0"/>
          </a:p>
        </p:txBody>
      </p:sp>
      <p:sp>
        <p:nvSpPr>
          <p:cNvPr id="244" name="Google Shape;244;p38"/>
          <p:cNvSpPr/>
          <p:nvPr/>
        </p:nvSpPr>
        <p:spPr>
          <a:xfrm rot="5400271" flipH="1">
            <a:off x="418869" y="-418868"/>
            <a:ext cx="1593233" cy="2430909"/>
          </a:xfrm>
          <a:custGeom>
            <a:avLst/>
            <a:gdLst/>
            <a:ahLst/>
            <a:cxnLst/>
            <a:rect l="l" t="t" r="r" b="b"/>
            <a:pathLst>
              <a:path w="50232" h="53453" extrusionOk="0">
                <a:moveTo>
                  <a:pt x="44540" y="0"/>
                </a:moveTo>
                <a:cubicBezTo>
                  <a:pt x="39588" y="0"/>
                  <a:pt x="34551" y="1832"/>
                  <a:pt x="30425" y="5958"/>
                </a:cubicBezTo>
                <a:cubicBezTo>
                  <a:pt x="29060" y="7323"/>
                  <a:pt x="27887" y="8887"/>
                  <a:pt x="27037" y="10649"/>
                </a:cubicBezTo>
                <a:cubicBezTo>
                  <a:pt x="20199" y="24461"/>
                  <a:pt x="29904" y="34167"/>
                  <a:pt x="18437" y="41662"/>
                </a:cubicBezTo>
                <a:cubicBezTo>
                  <a:pt x="9055" y="47786"/>
                  <a:pt x="2347" y="48891"/>
                  <a:pt x="1" y="53452"/>
                </a:cubicBezTo>
                <a:lnTo>
                  <a:pt x="50232" y="53452"/>
                </a:lnTo>
                <a:lnTo>
                  <a:pt x="50232" y="808"/>
                </a:lnTo>
                <a:cubicBezTo>
                  <a:pt x="48387" y="279"/>
                  <a:pt x="46470" y="0"/>
                  <a:pt x="4454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38"/>
          <p:cNvSpPr/>
          <p:nvPr/>
        </p:nvSpPr>
        <p:spPr>
          <a:xfrm rot="10800000">
            <a:off x="4685806" y="4421216"/>
            <a:ext cx="1597194" cy="725585"/>
          </a:xfrm>
          <a:custGeom>
            <a:avLst/>
            <a:gdLst/>
            <a:ahLst/>
            <a:cxnLst/>
            <a:rect l="l" t="t" r="r" b="b"/>
            <a:pathLst>
              <a:path w="58769" h="26698" extrusionOk="0">
                <a:moveTo>
                  <a:pt x="0" y="0"/>
                </a:moveTo>
                <a:cubicBezTo>
                  <a:pt x="4238" y="5995"/>
                  <a:pt x="1632" y="14266"/>
                  <a:pt x="10425" y="22022"/>
                </a:cubicBezTo>
                <a:cubicBezTo>
                  <a:pt x="14403" y="25515"/>
                  <a:pt x="19270" y="26698"/>
                  <a:pt x="24038" y="26698"/>
                </a:cubicBezTo>
                <a:cubicBezTo>
                  <a:pt x="34034" y="26698"/>
                  <a:pt x="43591" y="21501"/>
                  <a:pt x="43591" y="21501"/>
                </a:cubicBezTo>
                <a:cubicBezTo>
                  <a:pt x="53166" y="16028"/>
                  <a:pt x="58117" y="7819"/>
                  <a:pt x="5876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343093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51"/>
          <p:cNvSpPr/>
          <p:nvPr/>
        </p:nvSpPr>
        <p:spPr>
          <a:xfrm>
            <a:off x="5799775" y="0"/>
            <a:ext cx="2630941" cy="1195203"/>
          </a:xfrm>
          <a:custGeom>
            <a:avLst/>
            <a:gdLst/>
            <a:ahLst/>
            <a:cxnLst/>
            <a:rect l="l" t="t" r="r" b="b"/>
            <a:pathLst>
              <a:path w="58769" h="26698" extrusionOk="0">
                <a:moveTo>
                  <a:pt x="0" y="0"/>
                </a:moveTo>
                <a:cubicBezTo>
                  <a:pt x="4238" y="5995"/>
                  <a:pt x="1632" y="14266"/>
                  <a:pt x="10425" y="22022"/>
                </a:cubicBezTo>
                <a:cubicBezTo>
                  <a:pt x="14403" y="25515"/>
                  <a:pt x="19270" y="26698"/>
                  <a:pt x="24038" y="26698"/>
                </a:cubicBezTo>
                <a:cubicBezTo>
                  <a:pt x="34034" y="26698"/>
                  <a:pt x="43591" y="21501"/>
                  <a:pt x="43591" y="21501"/>
                </a:cubicBezTo>
                <a:cubicBezTo>
                  <a:pt x="53166" y="16028"/>
                  <a:pt x="58117" y="7819"/>
                  <a:pt x="5876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2" name="Google Shape;472;p51"/>
          <p:cNvSpPr/>
          <p:nvPr/>
        </p:nvSpPr>
        <p:spPr>
          <a:xfrm rot="10800000" flipH="1">
            <a:off x="128999" y="4507116"/>
            <a:ext cx="1408105" cy="639684"/>
          </a:xfrm>
          <a:custGeom>
            <a:avLst/>
            <a:gdLst/>
            <a:ahLst/>
            <a:cxnLst/>
            <a:rect l="l" t="t" r="r" b="b"/>
            <a:pathLst>
              <a:path w="58769" h="26698" extrusionOk="0">
                <a:moveTo>
                  <a:pt x="0" y="0"/>
                </a:moveTo>
                <a:cubicBezTo>
                  <a:pt x="4238" y="5995"/>
                  <a:pt x="1632" y="14266"/>
                  <a:pt x="10425" y="22022"/>
                </a:cubicBezTo>
                <a:cubicBezTo>
                  <a:pt x="14403" y="25515"/>
                  <a:pt x="19270" y="26698"/>
                  <a:pt x="24038" y="26698"/>
                </a:cubicBezTo>
                <a:cubicBezTo>
                  <a:pt x="34034" y="26698"/>
                  <a:pt x="43591" y="21501"/>
                  <a:pt x="43591" y="21501"/>
                </a:cubicBezTo>
                <a:cubicBezTo>
                  <a:pt x="53166" y="16028"/>
                  <a:pt x="58117" y="7819"/>
                  <a:pt x="5876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589;p58">
            <a:extLst>
              <a:ext uri="{FF2B5EF4-FFF2-40B4-BE49-F238E27FC236}">
                <a16:creationId xmlns:a16="http://schemas.microsoft.com/office/drawing/2014/main" id="{3B876994-FBEB-4A75-9C0C-0AA774CA8CD3}"/>
              </a:ext>
            </a:extLst>
          </p:cNvPr>
          <p:cNvSpPr txBox="1">
            <a:spLocks/>
          </p:cNvSpPr>
          <p:nvPr/>
        </p:nvSpPr>
        <p:spPr>
          <a:xfrm>
            <a:off x="252367" y="130496"/>
            <a:ext cx="5255979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020" b="1" i="0" u="none" strike="noStrike" cap="none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990"/>
            </a:pPr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結論</a:t>
            </a:r>
          </a:p>
        </p:txBody>
      </p:sp>
    </p:spTree>
    <p:extLst>
      <p:ext uri="{BB962C8B-B14F-4D97-AF65-F5344CB8AC3E}">
        <p14:creationId xmlns:p14="http://schemas.microsoft.com/office/powerpoint/2010/main" val="13892104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78" name="Google Shape;478;p52"/>
          <p:cNvGraphicFramePr/>
          <p:nvPr>
            <p:extLst>
              <p:ext uri="{D42A27DB-BD31-4B8C-83A1-F6EECF244321}">
                <p14:modId xmlns:p14="http://schemas.microsoft.com/office/powerpoint/2010/main" val="4065693712"/>
              </p:ext>
            </p:extLst>
          </p:nvPr>
        </p:nvGraphicFramePr>
        <p:xfrm>
          <a:off x="462849" y="1236619"/>
          <a:ext cx="8218302" cy="3211973"/>
        </p:xfrm>
        <a:graphic>
          <a:graphicData uri="http://schemas.openxmlformats.org/drawingml/2006/table">
            <a:tbl>
              <a:tblPr>
                <a:noFill/>
                <a:tableStyleId>{A158AC6F-38D9-46B4-8238-27D36BA84928}</a:tableStyleId>
              </a:tblPr>
              <a:tblGrid>
                <a:gridCol w="1191821">
                  <a:extLst>
                    <a:ext uri="{9D8B030D-6E8A-4147-A177-3AD203B41FA5}">
                      <a16:colId xmlns:a16="http://schemas.microsoft.com/office/drawing/2014/main" val="2624574520"/>
                    </a:ext>
                  </a:extLst>
                </a:gridCol>
                <a:gridCol w="1191821">
                  <a:extLst>
                    <a:ext uri="{9D8B030D-6E8A-4147-A177-3AD203B41FA5}">
                      <a16:colId xmlns:a16="http://schemas.microsoft.com/office/drawing/2014/main" val="3175894610"/>
                    </a:ext>
                  </a:extLst>
                </a:gridCol>
                <a:gridCol w="1191821">
                  <a:extLst>
                    <a:ext uri="{9D8B030D-6E8A-4147-A177-3AD203B41FA5}">
                      <a16:colId xmlns:a16="http://schemas.microsoft.com/office/drawing/2014/main" val="4160907529"/>
                    </a:ext>
                  </a:extLst>
                </a:gridCol>
                <a:gridCol w="1191821">
                  <a:extLst>
                    <a:ext uri="{9D8B030D-6E8A-4147-A177-3AD203B41FA5}">
                      <a16:colId xmlns:a16="http://schemas.microsoft.com/office/drawing/2014/main" val="3480559250"/>
                    </a:ext>
                  </a:extLst>
                </a:gridCol>
                <a:gridCol w="11918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24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767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3263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 dirty="0">
                        <a:solidFill>
                          <a:schemeClr val="dk2"/>
                        </a:solidFill>
                        <a:latin typeface="Darker Grotesque"/>
                        <a:ea typeface="Darker Grotesque"/>
                        <a:cs typeface="Darker Grotesque"/>
                        <a:sym typeface="Darker Grotesque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 dirty="0">
                        <a:solidFill>
                          <a:schemeClr val="dk2"/>
                        </a:solidFill>
                        <a:latin typeface="Darker Grotesque"/>
                        <a:ea typeface="Darker Grotesque"/>
                        <a:cs typeface="Darker Grotesque"/>
                        <a:sym typeface="Darker Grotesque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 dirty="0">
                        <a:solidFill>
                          <a:schemeClr val="dk2"/>
                        </a:solidFill>
                        <a:latin typeface="Darker Grotesque"/>
                        <a:ea typeface="Darker Grotesque"/>
                        <a:cs typeface="Darker Grotesque"/>
                        <a:sym typeface="Darker Grotesque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 dirty="0">
                        <a:solidFill>
                          <a:schemeClr val="dk2"/>
                        </a:solidFill>
                        <a:latin typeface="Darker Grotesque"/>
                        <a:ea typeface="Darker Grotesque"/>
                        <a:cs typeface="Darker Grotesque"/>
                        <a:sym typeface="Darker Grotesque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 dirty="0">
                        <a:solidFill>
                          <a:schemeClr val="dk2"/>
                        </a:solidFill>
                        <a:latin typeface="Darker Grotesque"/>
                        <a:ea typeface="Darker Grotesque"/>
                        <a:cs typeface="Darker Grotesque"/>
                        <a:sym typeface="Darker Grotesque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 dirty="0">
                        <a:solidFill>
                          <a:schemeClr val="dk2"/>
                        </a:solidFill>
                        <a:latin typeface="Darker Grotesque"/>
                        <a:ea typeface="Darker Grotesque"/>
                        <a:cs typeface="Darker Grotesque"/>
                        <a:sym typeface="Darker Grotesque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 dirty="0">
                        <a:solidFill>
                          <a:schemeClr val="dk2"/>
                        </a:solidFill>
                        <a:latin typeface="Darker Grotesque"/>
                        <a:ea typeface="Darker Grotesque"/>
                        <a:cs typeface="Darker Grotesque"/>
                        <a:sym typeface="Darker Grotesque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9834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 dirty="0">
                        <a:solidFill>
                          <a:schemeClr val="accent1"/>
                        </a:solidFill>
                        <a:latin typeface="Darker Grotesque"/>
                        <a:ea typeface="Darker Grotesque"/>
                        <a:cs typeface="Darker Grotesque"/>
                        <a:sym typeface="Darker Grotesque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 dirty="0">
                        <a:solidFill>
                          <a:schemeClr val="accent1"/>
                        </a:solidFill>
                        <a:latin typeface="Darker Grotesque"/>
                        <a:ea typeface="Darker Grotesque"/>
                        <a:cs typeface="Darker Grotesque"/>
                        <a:sym typeface="Darker Grotesque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 dirty="0">
                        <a:solidFill>
                          <a:schemeClr val="accent1"/>
                        </a:solidFill>
                        <a:latin typeface="Darker Grotesque"/>
                        <a:ea typeface="Darker Grotesque"/>
                        <a:cs typeface="Darker Grotesque"/>
                        <a:sym typeface="Darker Grotesque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 dirty="0">
                        <a:solidFill>
                          <a:schemeClr val="accent1"/>
                        </a:solidFill>
                        <a:latin typeface="Darker Grotesque"/>
                        <a:ea typeface="Darker Grotesque"/>
                        <a:cs typeface="Darker Grotesque"/>
                        <a:sym typeface="Darker Grotesque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 dirty="0">
                        <a:solidFill>
                          <a:schemeClr val="accent1"/>
                        </a:solidFill>
                        <a:latin typeface="Darker Grotesque"/>
                        <a:ea typeface="Darker Grotesque"/>
                        <a:cs typeface="Darker Grotesque"/>
                        <a:sym typeface="Darker Grotesque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sz="1100" dirty="0">
                        <a:solidFill>
                          <a:srgbClr val="322824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9834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 dirty="0">
                        <a:solidFill>
                          <a:schemeClr val="accent1"/>
                        </a:solidFill>
                        <a:latin typeface="Darker Grotesque"/>
                        <a:ea typeface="Darker Grotesque"/>
                        <a:cs typeface="Darker Grotesque"/>
                        <a:sym typeface="Darker Grotesque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 dirty="0">
                        <a:solidFill>
                          <a:schemeClr val="accent1"/>
                        </a:solidFill>
                        <a:latin typeface="Darker Grotesque"/>
                        <a:ea typeface="Darker Grotesque"/>
                        <a:cs typeface="Darker Grotesque"/>
                        <a:sym typeface="Darker Grotesque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 dirty="0">
                        <a:solidFill>
                          <a:schemeClr val="accent1"/>
                        </a:solidFill>
                        <a:latin typeface="Darker Grotesque"/>
                        <a:ea typeface="Darker Grotesque"/>
                        <a:cs typeface="Darker Grotesque"/>
                        <a:sym typeface="Darker Grotesque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 dirty="0">
                        <a:solidFill>
                          <a:schemeClr val="accent1"/>
                        </a:solidFill>
                        <a:latin typeface="Darker Grotesque"/>
                        <a:ea typeface="Darker Grotesque"/>
                        <a:cs typeface="Darker Grotesque"/>
                        <a:sym typeface="Darker Grotesque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 dirty="0">
                        <a:solidFill>
                          <a:schemeClr val="accent1"/>
                        </a:solidFill>
                        <a:latin typeface="Darker Grotesque"/>
                        <a:ea typeface="Darker Grotesque"/>
                        <a:cs typeface="Darker Grotesque"/>
                        <a:sym typeface="Darker Grotesque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sz="1100" dirty="0"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9834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 dirty="0">
                        <a:solidFill>
                          <a:schemeClr val="accent1"/>
                        </a:solidFill>
                        <a:latin typeface="Darker Grotesque"/>
                        <a:ea typeface="Darker Grotesque"/>
                        <a:cs typeface="Darker Grotesque"/>
                        <a:sym typeface="Darker Grotesque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 dirty="0">
                        <a:solidFill>
                          <a:schemeClr val="accent1"/>
                        </a:solidFill>
                        <a:latin typeface="Darker Grotesque"/>
                        <a:ea typeface="Darker Grotesque"/>
                        <a:cs typeface="Darker Grotesque"/>
                        <a:sym typeface="Darker Grotesque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 dirty="0">
                        <a:solidFill>
                          <a:schemeClr val="accent1"/>
                        </a:solidFill>
                        <a:latin typeface="Darker Grotesque"/>
                        <a:ea typeface="Darker Grotesque"/>
                        <a:cs typeface="Darker Grotesque"/>
                        <a:sym typeface="Darker Grotesque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 dirty="0">
                        <a:solidFill>
                          <a:schemeClr val="accent1"/>
                        </a:solidFill>
                        <a:latin typeface="Darker Grotesque"/>
                        <a:ea typeface="Darker Grotesque"/>
                        <a:cs typeface="Darker Grotesque"/>
                        <a:sym typeface="Darker Grotesque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 dirty="0">
                        <a:solidFill>
                          <a:schemeClr val="accent1"/>
                        </a:solidFill>
                        <a:latin typeface="Darker Grotesque"/>
                        <a:ea typeface="Darker Grotesque"/>
                        <a:cs typeface="Darker Grotesque"/>
                        <a:sym typeface="Darker Grotesque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69834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 dirty="0">
                        <a:solidFill>
                          <a:schemeClr val="accent1"/>
                        </a:solidFill>
                        <a:latin typeface="Darker Grotesque"/>
                        <a:ea typeface="Darker Grotesque"/>
                        <a:cs typeface="Darker Grotesque"/>
                        <a:sym typeface="Darker Grotesque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 dirty="0">
                        <a:solidFill>
                          <a:schemeClr val="accent1"/>
                        </a:solidFill>
                        <a:latin typeface="Darker Grotesque"/>
                        <a:ea typeface="Darker Grotesque"/>
                        <a:cs typeface="Darker Grotesque"/>
                        <a:sym typeface="Darker Grotesque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 dirty="0">
                        <a:solidFill>
                          <a:schemeClr val="accent1"/>
                        </a:solidFill>
                        <a:latin typeface="Darker Grotesque"/>
                        <a:ea typeface="Darker Grotesque"/>
                        <a:cs typeface="Darker Grotesque"/>
                        <a:sym typeface="Darker Grotesque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 dirty="0">
                        <a:solidFill>
                          <a:schemeClr val="accent1"/>
                        </a:solidFill>
                        <a:latin typeface="Darker Grotesque"/>
                        <a:ea typeface="Darker Grotesque"/>
                        <a:cs typeface="Darker Grotesque"/>
                        <a:sym typeface="Darker Grotesque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 dirty="0">
                        <a:solidFill>
                          <a:schemeClr val="accent1"/>
                        </a:solidFill>
                        <a:latin typeface="Darker Grotesque"/>
                        <a:ea typeface="Darker Grotesque"/>
                        <a:cs typeface="Darker Grotesque"/>
                        <a:sym typeface="Darker Grotesque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79" name="Google Shape;479;p52"/>
          <p:cNvSpPr/>
          <p:nvPr/>
        </p:nvSpPr>
        <p:spPr>
          <a:xfrm rot="-5400271">
            <a:off x="7131866" y="-418868"/>
            <a:ext cx="1593233" cy="2430909"/>
          </a:xfrm>
          <a:custGeom>
            <a:avLst/>
            <a:gdLst/>
            <a:ahLst/>
            <a:cxnLst/>
            <a:rect l="l" t="t" r="r" b="b"/>
            <a:pathLst>
              <a:path w="50232" h="53453" extrusionOk="0">
                <a:moveTo>
                  <a:pt x="44540" y="0"/>
                </a:moveTo>
                <a:cubicBezTo>
                  <a:pt x="39588" y="0"/>
                  <a:pt x="34551" y="1832"/>
                  <a:pt x="30425" y="5958"/>
                </a:cubicBezTo>
                <a:cubicBezTo>
                  <a:pt x="29060" y="7323"/>
                  <a:pt x="27887" y="8887"/>
                  <a:pt x="27037" y="10649"/>
                </a:cubicBezTo>
                <a:cubicBezTo>
                  <a:pt x="20199" y="24461"/>
                  <a:pt x="29904" y="34167"/>
                  <a:pt x="18437" y="41662"/>
                </a:cubicBezTo>
                <a:cubicBezTo>
                  <a:pt x="9055" y="47786"/>
                  <a:pt x="2347" y="48891"/>
                  <a:pt x="1" y="53452"/>
                </a:cubicBezTo>
                <a:lnTo>
                  <a:pt x="50232" y="53452"/>
                </a:lnTo>
                <a:lnTo>
                  <a:pt x="50232" y="808"/>
                </a:lnTo>
                <a:cubicBezTo>
                  <a:pt x="48387" y="279"/>
                  <a:pt x="46470" y="0"/>
                  <a:pt x="4454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0" name="Google Shape;480;p52"/>
          <p:cNvSpPr/>
          <p:nvPr/>
        </p:nvSpPr>
        <p:spPr>
          <a:xfrm rot="10800000" flipH="1">
            <a:off x="52799" y="4507116"/>
            <a:ext cx="1408105" cy="639684"/>
          </a:xfrm>
          <a:custGeom>
            <a:avLst/>
            <a:gdLst/>
            <a:ahLst/>
            <a:cxnLst/>
            <a:rect l="l" t="t" r="r" b="b"/>
            <a:pathLst>
              <a:path w="58769" h="26698" extrusionOk="0">
                <a:moveTo>
                  <a:pt x="0" y="0"/>
                </a:moveTo>
                <a:cubicBezTo>
                  <a:pt x="4238" y="5995"/>
                  <a:pt x="1632" y="14266"/>
                  <a:pt x="10425" y="22022"/>
                </a:cubicBezTo>
                <a:cubicBezTo>
                  <a:pt x="14403" y="25515"/>
                  <a:pt x="19270" y="26698"/>
                  <a:pt x="24038" y="26698"/>
                </a:cubicBezTo>
                <a:cubicBezTo>
                  <a:pt x="34034" y="26698"/>
                  <a:pt x="43591" y="21501"/>
                  <a:pt x="43591" y="21501"/>
                </a:cubicBezTo>
                <a:cubicBezTo>
                  <a:pt x="53166" y="16028"/>
                  <a:pt x="58117" y="7819"/>
                  <a:pt x="5876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589;p58">
            <a:extLst>
              <a:ext uri="{FF2B5EF4-FFF2-40B4-BE49-F238E27FC236}">
                <a16:creationId xmlns:a16="http://schemas.microsoft.com/office/drawing/2014/main" id="{63E702EF-3BFD-4848-AF40-56DEB0B643C5}"/>
              </a:ext>
            </a:extLst>
          </p:cNvPr>
          <p:cNvSpPr txBox="1">
            <a:spLocks/>
          </p:cNvSpPr>
          <p:nvPr/>
        </p:nvSpPr>
        <p:spPr>
          <a:xfrm>
            <a:off x="252367" y="130496"/>
            <a:ext cx="5255979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020" b="1" i="0" u="none" strike="noStrike" cap="none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990"/>
            </a:pPr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團隊分工</a:t>
            </a:r>
          </a:p>
        </p:txBody>
      </p:sp>
    </p:spTree>
    <p:extLst>
      <p:ext uri="{BB962C8B-B14F-4D97-AF65-F5344CB8AC3E}">
        <p14:creationId xmlns:p14="http://schemas.microsoft.com/office/powerpoint/2010/main" val="24567700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55"/>
          <p:cNvSpPr txBox="1">
            <a:spLocks noGrp="1"/>
          </p:cNvSpPr>
          <p:nvPr>
            <p:ph type="title"/>
          </p:nvPr>
        </p:nvSpPr>
        <p:spPr>
          <a:xfrm>
            <a:off x="713250" y="1429666"/>
            <a:ext cx="7717500" cy="228416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謝謝大家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17" name="Google Shape;517;p55"/>
          <p:cNvSpPr/>
          <p:nvPr/>
        </p:nvSpPr>
        <p:spPr>
          <a:xfrm>
            <a:off x="6690198" y="0"/>
            <a:ext cx="2453761" cy="2160689"/>
          </a:xfrm>
          <a:custGeom>
            <a:avLst/>
            <a:gdLst/>
            <a:ahLst/>
            <a:cxnLst/>
            <a:rect l="l" t="t" r="r" b="b"/>
            <a:pathLst>
              <a:path w="56163" h="49455" extrusionOk="0">
                <a:moveTo>
                  <a:pt x="1303" y="0"/>
                </a:moveTo>
                <a:cubicBezTo>
                  <a:pt x="0" y="6192"/>
                  <a:pt x="1502" y="12968"/>
                  <a:pt x="6776" y="18311"/>
                </a:cubicBezTo>
                <a:cubicBezTo>
                  <a:pt x="8147" y="19744"/>
                  <a:pt x="9711" y="20917"/>
                  <a:pt x="11467" y="21761"/>
                </a:cubicBezTo>
                <a:cubicBezTo>
                  <a:pt x="16082" y="24014"/>
                  <a:pt x="20228" y="24452"/>
                  <a:pt x="23983" y="24452"/>
                </a:cubicBezTo>
                <a:cubicBezTo>
                  <a:pt x="26372" y="24452"/>
                  <a:pt x="28602" y="24275"/>
                  <a:pt x="30694" y="24275"/>
                </a:cubicBezTo>
                <a:cubicBezTo>
                  <a:pt x="35202" y="24275"/>
                  <a:pt x="39065" y="25099"/>
                  <a:pt x="42481" y="30299"/>
                </a:cubicBezTo>
                <a:cubicBezTo>
                  <a:pt x="49387" y="40854"/>
                  <a:pt x="49908" y="48021"/>
                  <a:pt x="56163" y="49454"/>
                </a:cubicBezTo>
                <a:lnTo>
                  <a:pt x="56163" y="589"/>
                </a:lnTo>
                <a:cubicBezTo>
                  <a:pt x="56033" y="391"/>
                  <a:pt x="55902" y="198"/>
                  <a:pt x="5570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55"/>
          <p:cNvSpPr/>
          <p:nvPr/>
        </p:nvSpPr>
        <p:spPr>
          <a:xfrm>
            <a:off x="0" y="2947975"/>
            <a:ext cx="1790538" cy="2195543"/>
          </a:xfrm>
          <a:custGeom>
            <a:avLst/>
            <a:gdLst/>
            <a:ahLst/>
            <a:cxnLst/>
            <a:rect l="l" t="t" r="r" b="b"/>
            <a:pathLst>
              <a:path w="41960" h="51451" extrusionOk="0">
                <a:moveTo>
                  <a:pt x="6508" y="1"/>
                </a:moveTo>
                <a:cubicBezTo>
                  <a:pt x="4266" y="1"/>
                  <a:pt x="2074" y="345"/>
                  <a:pt x="1" y="1022"/>
                </a:cubicBezTo>
                <a:lnTo>
                  <a:pt x="1" y="51451"/>
                </a:lnTo>
                <a:lnTo>
                  <a:pt x="27365" y="51451"/>
                </a:lnTo>
                <a:cubicBezTo>
                  <a:pt x="28929" y="50408"/>
                  <a:pt x="30362" y="48975"/>
                  <a:pt x="31858" y="47150"/>
                </a:cubicBezTo>
                <a:cubicBezTo>
                  <a:pt x="41960" y="34250"/>
                  <a:pt x="29581" y="14052"/>
                  <a:pt x="29581" y="14052"/>
                </a:cubicBezTo>
                <a:cubicBezTo>
                  <a:pt x="23402" y="4508"/>
                  <a:pt x="14624" y="1"/>
                  <a:pt x="6508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p55"/>
          <p:cNvSpPr/>
          <p:nvPr/>
        </p:nvSpPr>
        <p:spPr>
          <a:xfrm>
            <a:off x="321325" y="0"/>
            <a:ext cx="2630941" cy="1195203"/>
          </a:xfrm>
          <a:custGeom>
            <a:avLst/>
            <a:gdLst/>
            <a:ahLst/>
            <a:cxnLst/>
            <a:rect l="l" t="t" r="r" b="b"/>
            <a:pathLst>
              <a:path w="58769" h="26698" extrusionOk="0">
                <a:moveTo>
                  <a:pt x="0" y="0"/>
                </a:moveTo>
                <a:cubicBezTo>
                  <a:pt x="4238" y="5995"/>
                  <a:pt x="1632" y="14266"/>
                  <a:pt x="10425" y="22022"/>
                </a:cubicBezTo>
                <a:cubicBezTo>
                  <a:pt x="14403" y="25515"/>
                  <a:pt x="19270" y="26698"/>
                  <a:pt x="24038" y="26698"/>
                </a:cubicBezTo>
                <a:cubicBezTo>
                  <a:pt x="34034" y="26698"/>
                  <a:pt x="43591" y="21501"/>
                  <a:pt x="43591" y="21501"/>
                </a:cubicBezTo>
                <a:cubicBezTo>
                  <a:pt x="53166" y="16028"/>
                  <a:pt x="58117" y="7819"/>
                  <a:pt x="5876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" name="Google Shape;520;p55"/>
          <p:cNvSpPr/>
          <p:nvPr/>
        </p:nvSpPr>
        <p:spPr>
          <a:xfrm rot="-5400000" flipH="1">
            <a:off x="7276217" y="3283644"/>
            <a:ext cx="1469035" cy="2241552"/>
          </a:xfrm>
          <a:custGeom>
            <a:avLst/>
            <a:gdLst/>
            <a:ahLst/>
            <a:cxnLst/>
            <a:rect l="l" t="t" r="r" b="b"/>
            <a:pathLst>
              <a:path w="50232" h="53453" extrusionOk="0">
                <a:moveTo>
                  <a:pt x="44540" y="0"/>
                </a:moveTo>
                <a:cubicBezTo>
                  <a:pt x="39588" y="0"/>
                  <a:pt x="34551" y="1832"/>
                  <a:pt x="30425" y="5958"/>
                </a:cubicBezTo>
                <a:cubicBezTo>
                  <a:pt x="29060" y="7323"/>
                  <a:pt x="27887" y="8887"/>
                  <a:pt x="27037" y="10649"/>
                </a:cubicBezTo>
                <a:cubicBezTo>
                  <a:pt x="20199" y="24461"/>
                  <a:pt x="29904" y="34167"/>
                  <a:pt x="18437" y="41662"/>
                </a:cubicBezTo>
                <a:cubicBezTo>
                  <a:pt x="9055" y="47786"/>
                  <a:pt x="2347" y="48891"/>
                  <a:pt x="1" y="53452"/>
                </a:cubicBezTo>
                <a:lnTo>
                  <a:pt x="50232" y="53452"/>
                </a:lnTo>
                <a:lnTo>
                  <a:pt x="50232" y="808"/>
                </a:lnTo>
                <a:cubicBezTo>
                  <a:pt x="48387" y="279"/>
                  <a:pt x="46470" y="0"/>
                  <a:pt x="4454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25075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資料庫圖表 1">
            <a:extLst>
              <a:ext uri="{FF2B5EF4-FFF2-40B4-BE49-F238E27FC236}">
                <a16:creationId xmlns:a16="http://schemas.microsoft.com/office/drawing/2014/main" id="{5DD0A067-7AB6-46BA-B439-93F96D04058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7261720"/>
              </p:ext>
            </p:extLst>
          </p:nvPr>
        </p:nvGraphicFramePr>
        <p:xfrm>
          <a:off x="0" y="2446625"/>
          <a:ext cx="9144000" cy="7568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3" name="資料庫圖表 2">
            <a:extLst>
              <a:ext uri="{FF2B5EF4-FFF2-40B4-BE49-F238E27FC236}">
                <a16:creationId xmlns:a16="http://schemas.microsoft.com/office/drawing/2014/main" id="{C8DFFC40-AF91-4160-939C-3FB5C4703D2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96800529"/>
              </p:ext>
            </p:extLst>
          </p:nvPr>
        </p:nvGraphicFramePr>
        <p:xfrm>
          <a:off x="0" y="3513377"/>
          <a:ext cx="9144000" cy="7568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12331164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6"/>
          <p:cNvSpPr/>
          <p:nvPr/>
        </p:nvSpPr>
        <p:spPr>
          <a:xfrm>
            <a:off x="578900" y="1903725"/>
            <a:ext cx="745200" cy="74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36"/>
          <p:cNvSpPr/>
          <p:nvPr/>
        </p:nvSpPr>
        <p:spPr>
          <a:xfrm>
            <a:off x="578900" y="961533"/>
            <a:ext cx="745200" cy="74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36"/>
          <p:cNvSpPr txBox="1">
            <a:spLocks noGrp="1"/>
          </p:cNvSpPr>
          <p:nvPr>
            <p:ph type="subTitle" idx="1"/>
          </p:nvPr>
        </p:nvSpPr>
        <p:spPr>
          <a:xfrm>
            <a:off x="1449640" y="1058403"/>
            <a:ext cx="1469433" cy="4333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dist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zh-TW" altLang="en-US" sz="2400" dirty="0">
                <a:solidFill>
                  <a:schemeClr val="accent4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提案動機</a:t>
            </a:r>
            <a:endParaRPr sz="2400" dirty="0">
              <a:solidFill>
                <a:schemeClr val="accent4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16" name="Google Shape;216;p36"/>
          <p:cNvSpPr txBox="1">
            <a:spLocks noGrp="1"/>
          </p:cNvSpPr>
          <p:nvPr>
            <p:ph type="title" idx="5"/>
          </p:nvPr>
        </p:nvSpPr>
        <p:spPr>
          <a:xfrm>
            <a:off x="616850" y="956283"/>
            <a:ext cx="669300" cy="7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217" name="Google Shape;217;p36"/>
          <p:cNvSpPr txBox="1">
            <a:spLocks noGrp="1"/>
          </p:cNvSpPr>
          <p:nvPr>
            <p:ph type="title" idx="6"/>
          </p:nvPr>
        </p:nvSpPr>
        <p:spPr>
          <a:xfrm>
            <a:off x="616850" y="1903875"/>
            <a:ext cx="669300" cy="7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224" name="Google Shape;224;p36"/>
          <p:cNvSpPr/>
          <p:nvPr/>
        </p:nvSpPr>
        <p:spPr>
          <a:xfrm>
            <a:off x="7239000" y="1"/>
            <a:ext cx="1904959" cy="1456822"/>
          </a:xfrm>
          <a:custGeom>
            <a:avLst/>
            <a:gdLst/>
            <a:ahLst/>
            <a:cxnLst/>
            <a:rect l="l" t="t" r="r" b="b"/>
            <a:pathLst>
              <a:path w="56163" h="49455" extrusionOk="0">
                <a:moveTo>
                  <a:pt x="1303" y="0"/>
                </a:moveTo>
                <a:cubicBezTo>
                  <a:pt x="0" y="6192"/>
                  <a:pt x="1502" y="12968"/>
                  <a:pt x="6776" y="18311"/>
                </a:cubicBezTo>
                <a:cubicBezTo>
                  <a:pt x="8147" y="19744"/>
                  <a:pt x="9711" y="20917"/>
                  <a:pt x="11467" y="21761"/>
                </a:cubicBezTo>
                <a:cubicBezTo>
                  <a:pt x="16082" y="24014"/>
                  <a:pt x="20228" y="24452"/>
                  <a:pt x="23983" y="24452"/>
                </a:cubicBezTo>
                <a:cubicBezTo>
                  <a:pt x="26372" y="24452"/>
                  <a:pt x="28602" y="24275"/>
                  <a:pt x="30694" y="24275"/>
                </a:cubicBezTo>
                <a:cubicBezTo>
                  <a:pt x="35202" y="24275"/>
                  <a:pt x="39065" y="25099"/>
                  <a:pt x="42481" y="30299"/>
                </a:cubicBezTo>
                <a:cubicBezTo>
                  <a:pt x="49387" y="40854"/>
                  <a:pt x="49908" y="48021"/>
                  <a:pt x="56163" y="49454"/>
                </a:cubicBezTo>
                <a:lnTo>
                  <a:pt x="56163" y="589"/>
                </a:lnTo>
                <a:cubicBezTo>
                  <a:pt x="56033" y="391"/>
                  <a:pt x="55902" y="198"/>
                  <a:pt x="5570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36"/>
          <p:cNvSpPr/>
          <p:nvPr/>
        </p:nvSpPr>
        <p:spPr>
          <a:xfrm rot="5400000">
            <a:off x="281842" y="3785344"/>
            <a:ext cx="1071825" cy="1635395"/>
          </a:xfrm>
          <a:custGeom>
            <a:avLst/>
            <a:gdLst/>
            <a:ahLst/>
            <a:cxnLst/>
            <a:rect l="l" t="t" r="r" b="b"/>
            <a:pathLst>
              <a:path w="50232" h="53453" extrusionOk="0">
                <a:moveTo>
                  <a:pt x="44540" y="0"/>
                </a:moveTo>
                <a:cubicBezTo>
                  <a:pt x="39588" y="0"/>
                  <a:pt x="34551" y="1832"/>
                  <a:pt x="30425" y="5958"/>
                </a:cubicBezTo>
                <a:cubicBezTo>
                  <a:pt x="29060" y="7323"/>
                  <a:pt x="27887" y="8887"/>
                  <a:pt x="27037" y="10649"/>
                </a:cubicBezTo>
                <a:cubicBezTo>
                  <a:pt x="20199" y="24461"/>
                  <a:pt x="29904" y="34167"/>
                  <a:pt x="18437" y="41662"/>
                </a:cubicBezTo>
                <a:cubicBezTo>
                  <a:pt x="9055" y="47786"/>
                  <a:pt x="2347" y="48891"/>
                  <a:pt x="1" y="53452"/>
                </a:cubicBezTo>
                <a:lnTo>
                  <a:pt x="50232" y="53452"/>
                </a:lnTo>
                <a:lnTo>
                  <a:pt x="50232" y="808"/>
                </a:lnTo>
                <a:cubicBezTo>
                  <a:pt x="48387" y="279"/>
                  <a:pt x="46470" y="0"/>
                  <a:pt x="4454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589;p58">
            <a:extLst>
              <a:ext uri="{FF2B5EF4-FFF2-40B4-BE49-F238E27FC236}">
                <a16:creationId xmlns:a16="http://schemas.microsoft.com/office/drawing/2014/main" id="{1446F956-BECB-4630-9290-ABF68B7FFFA0}"/>
              </a:ext>
            </a:extLst>
          </p:cNvPr>
          <p:cNvSpPr txBox="1">
            <a:spLocks/>
          </p:cNvSpPr>
          <p:nvPr/>
        </p:nvSpPr>
        <p:spPr>
          <a:xfrm>
            <a:off x="252367" y="130496"/>
            <a:ext cx="2293323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Darker Grotesque"/>
              <a:buNone/>
              <a:defRPr sz="3000" b="1" i="0" u="none" strike="noStrike" cap="none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Darker Grotesque"/>
              <a:buNone/>
              <a:defRPr sz="2500" b="1" i="0" u="none" strike="noStrike" cap="none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Darker Grotesque"/>
              <a:buNone/>
              <a:defRPr sz="2500" b="1" i="0" u="none" strike="noStrike" cap="none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Darker Grotesque"/>
              <a:buNone/>
              <a:defRPr sz="2500" b="1" i="0" u="none" strike="noStrike" cap="none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Darker Grotesque"/>
              <a:buNone/>
              <a:defRPr sz="2500" b="1" i="0" u="none" strike="noStrike" cap="none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Darker Grotesque"/>
              <a:buNone/>
              <a:defRPr sz="2500" b="1" i="0" u="none" strike="noStrike" cap="none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Darker Grotesque"/>
              <a:buNone/>
              <a:defRPr sz="2500" b="1" i="0" u="none" strike="noStrike" cap="none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Darker Grotesque"/>
              <a:buNone/>
              <a:defRPr sz="2500" b="1" i="0" u="none" strike="noStrike" cap="none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Darker Grotesque"/>
              <a:buNone/>
              <a:defRPr sz="2500" b="1" i="0" u="none" strike="noStrike" cap="none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9pPr>
          </a:lstStyle>
          <a:p>
            <a:pPr>
              <a:buSzPts val="990"/>
            </a:pPr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目錄</a:t>
            </a:r>
          </a:p>
        </p:txBody>
      </p:sp>
      <p:sp>
        <p:nvSpPr>
          <p:cNvPr id="38" name="Google Shape;212;p36">
            <a:extLst>
              <a:ext uri="{FF2B5EF4-FFF2-40B4-BE49-F238E27FC236}">
                <a16:creationId xmlns:a16="http://schemas.microsoft.com/office/drawing/2014/main" id="{48ECF511-A908-4C47-A00B-4D8EEAF9671A}"/>
              </a:ext>
            </a:extLst>
          </p:cNvPr>
          <p:cNvSpPr txBox="1">
            <a:spLocks/>
          </p:cNvSpPr>
          <p:nvPr/>
        </p:nvSpPr>
        <p:spPr>
          <a:xfrm>
            <a:off x="1449639" y="2005845"/>
            <a:ext cx="1469433" cy="4333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21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dist">
              <a:spcAft>
                <a:spcPts val="1200"/>
              </a:spcAft>
            </a:pPr>
            <a:r>
              <a:rPr lang="zh-TW" altLang="en-US" sz="2400" dirty="0">
                <a:solidFill>
                  <a:schemeClr val="accent4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成果展示</a:t>
            </a:r>
          </a:p>
        </p:txBody>
      </p:sp>
      <p:sp>
        <p:nvSpPr>
          <p:cNvPr id="54" name="Google Shape;210;p36">
            <a:extLst>
              <a:ext uri="{FF2B5EF4-FFF2-40B4-BE49-F238E27FC236}">
                <a16:creationId xmlns:a16="http://schemas.microsoft.com/office/drawing/2014/main" id="{82013121-F971-468A-B186-E5E7189B125F}"/>
              </a:ext>
            </a:extLst>
          </p:cNvPr>
          <p:cNvSpPr/>
          <p:nvPr/>
        </p:nvSpPr>
        <p:spPr>
          <a:xfrm>
            <a:off x="581346" y="2852727"/>
            <a:ext cx="745200" cy="74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212;p36">
            <a:extLst>
              <a:ext uri="{FF2B5EF4-FFF2-40B4-BE49-F238E27FC236}">
                <a16:creationId xmlns:a16="http://schemas.microsoft.com/office/drawing/2014/main" id="{A0476177-C670-4D2F-AAE6-67BBB0BAB287}"/>
              </a:ext>
            </a:extLst>
          </p:cNvPr>
          <p:cNvSpPr txBox="1">
            <a:spLocks/>
          </p:cNvSpPr>
          <p:nvPr/>
        </p:nvSpPr>
        <p:spPr>
          <a:xfrm>
            <a:off x="1452086" y="2949597"/>
            <a:ext cx="2051833" cy="4333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21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dist">
              <a:spcAft>
                <a:spcPts val="1200"/>
              </a:spcAft>
            </a:pPr>
            <a:r>
              <a:rPr lang="en-US" altLang="zh-TW" sz="2400" dirty="0">
                <a:solidFill>
                  <a:schemeClr val="accent4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Data Flow</a:t>
            </a:r>
            <a:endParaRPr lang="zh-TW" altLang="en-US" sz="2400" dirty="0">
              <a:solidFill>
                <a:schemeClr val="accent4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6" name="Google Shape;216;p36">
            <a:extLst>
              <a:ext uri="{FF2B5EF4-FFF2-40B4-BE49-F238E27FC236}">
                <a16:creationId xmlns:a16="http://schemas.microsoft.com/office/drawing/2014/main" id="{1B1F1BF7-004B-43D1-BA23-D6F4A4AEBA1F}"/>
              </a:ext>
            </a:extLst>
          </p:cNvPr>
          <p:cNvSpPr txBox="1">
            <a:spLocks/>
          </p:cNvSpPr>
          <p:nvPr/>
        </p:nvSpPr>
        <p:spPr>
          <a:xfrm>
            <a:off x="619296" y="2847477"/>
            <a:ext cx="669300" cy="7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3500" b="1" i="0" u="none" strike="noStrike" cap="none">
                <a:solidFill>
                  <a:schemeClr val="dk2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9pPr>
          </a:lstStyle>
          <a:p>
            <a:r>
              <a:rPr lang="en" dirty="0"/>
              <a:t>03</a:t>
            </a:r>
          </a:p>
        </p:txBody>
      </p:sp>
      <p:sp>
        <p:nvSpPr>
          <p:cNvPr id="37" name="Google Shape;208;p36">
            <a:extLst>
              <a:ext uri="{FF2B5EF4-FFF2-40B4-BE49-F238E27FC236}">
                <a16:creationId xmlns:a16="http://schemas.microsoft.com/office/drawing/2014/main" id="{9EF75C91-5D7B-4C0D-8F63-EBA201148486}"/>
              </a:ext>
            </a:extLst>
          </p:cNvPr>
          <p:cNvSpPr/>
          <p:nvPr/>
        </p:nvSpPr>
        <p:spPr>
          <a:xfrm>
            <a:off x="618717" y="3791079"/>
            <a:ext cx="745200" cy="74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217;p36">
            <a:extLst>
              <a:ext uri="{FF2B5EF4-FFF2-40B4-BE49-F238E27FC236}">
                <a16:creationId xmlns:a16="http://schemas.microsoft.com/office/drawing/2014/main" id="{84962DBD-901D-415C-BAC6-67EE3E330113}"/>
              </a:ext>
            </a:extLst>
          </p:cNvPr>
          <p:cNvSpPr txBox="1">
            <a:spLocks/>
          </p:cNvSpPr>
          <p:nvPr/>
        </p:nvSpPr>
        <p:spPr>
          <a:xfrm>
            <a:off x="656667" y="3791229"/>
            <a:ext cx="669300" cy="7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3500" b="1" i="0" u="none" strike="noStrike" cap="none">
                <a:solidFill>
                  <a:schemeClr val="dk2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9pPr>
          </a:lstStyle>
          <a:p>
            <a:r>
              <a:rPr lang="en" dirty="0"/>
              <a:t>04</a:t>
            </a:r>
          </a:p>
        </p:txBody>
      </p:sp>
      <p:sp>
        <p:nvSpPr>
          <p:cNvPr id="41" name="Google Shape;212;p36">
            <a:extLst>
              <a:ext uri="{FF2B5EF4-FFF2-40B4-BE49-F238E27FC236}">
                <a16:creationId xmlns:a16="http://schemas.microsoft.com/office/drawing/2014/main" id="{254DE973-2336-4A7C-A6B3-563D2A9A65BC}"/>
              </a:ext>
            </a:extLst>
          </p:cNvPr>
          <p:cNvSpPr txBox="1">
            <a:spLocks/>
          </p:cNvSpPr>
          <p:nvPr/>
        </p:nvSpPr>
        <p:spPr>
          <a:xfrm>
            <a:off x="1489457" y="3877831"/>
            <a:ext cx="1338268" cy="4333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21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dist">
              <a:spcAft>
                <a:spcPts val="1200"/>
              </a:spcAft>
            </a:pPr>
            <a:r>
              <a:rPr lang="en-US" altLang="zh-TW" sz="2400" dirty="0">
                <a:solidFill>
                  <a:schemeClr val="accent4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IoT </a:t>
            </a:r>
            <a:r>
              <a:rPr lang="zh-TW" altLang="en-US" sz="2400" dirty="0">
                <a:solidFill>
                  <a:schemeClr val="accent4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裝置</a:t>
            </a:r>
          </a:p>
        </p:txBody>
      </p:sp>
      <p:sp>
        <p:nvSpPr>
          <p:cNvPr id="50" name="Google Shape;210;p36">
            <a:extLst>
              <a:ext uri="{FF2B5EF4-FFF2-40B4-BE49-F238E27FC236}">
                <a16:creationId xmlns:a16="http://schemas.microsoft.com/office/drawing/2014/main" id="{A4C700E0-F7D2-4FA2-8201-EE572EF7214A}"/>
              </a:ext>
            </a:extLst>
          </p:cNvPr>
          <p:cNvSpPr/>
          <p:nvPr/>
        </p:nvSpPr>
        <p:spPr>
          <a:xfrm>
            <a:off x="4606160" y="963654"/>
            <a:ext cx="745200" cy="74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212;p36">
            <a:extLst>
              <a:ext uri="{FF2B5EF4-FFF2-40B4-BE49-F238E27FC236}">
                <a16:creationId xmlns:a16="http://schemas.microsoft.com/office/drawing/2014/main" id="{387BAAC4-5912-4700-BABC-EA9B24224216}"/>
              </a:ext>
            </a:extLst>
          </p:cNvPr>
          <p:cNvSpPr txBox="1">
            <a:spLocks/>
          </p:cNvSpPr>
          <p:nvPr/>
        </p:nvSpPr>
        <p:spPr>
          <a:xfrm>
            <a:off x="5476900" y="1060524"/>
            <a:ext cx="2623831" cy="4333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21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dist">
              <a:spcAft>
                <a:spcPts val="1200"/>
              </a:spcAft>
            </a:pPr>
            <a:r>
              <a:rPr lang="zh-TW" altLang="en-US" sz="2400" dirty="0">
                <a:solidFill>
                  <a:schemeClr val="accent4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資料蒐集、前處理</a:t>
            </a:r>
          </a:p>
        </p:txBody>
      </p:sp>
      <p:sp>
        <p:nvSpPr>
          <p:cNvPr id="61" name="Google Shape;216;p36">
            <a:extLst>
              <a:ext uri="{FF2B5EF4-FFF2-40B4-BE49-F238E27FC236}">
                <a16:creationId xmlns:a16="http://schemas.microsoft.com/office/drawing/2014/main" id="{F8C357A7-C862-40D6-B690-0EB06213BE67}"/>
              </a:ext>
            </a:extLst>
          </p:cNvPr>
          <p:cNvSpPr txBox="1">
            <a:spLocks/>
          </p:cNvSpPr>
          <p:nvPr/>
        </p:nvSpPr>
        <p:spPr>
          <a:xfrm>
            <a:off x="4644110" y="958404"/>
            <a:ext cx="669300" cy="7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3500" b="1" i="0" u="none" strike="noStrike" cap="none">
                <a:solidFill>
                  <a:schemeClr val="dk2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9pPr>
          </a:lstStyle>
          <a:p>
            <a:r>
              <a:rPr lang="en" dirty="0"/>
              <a:t>05</a:t>
            </a:r>
          </a:p>
        </p:txBody>
      </p:sp>
      <p:sp>
        <p:nvSpPr>
          <p:cNvPr id="62" name="Google Shape;210;p36">
            <a:extLst>
              <a:ext uri="{FF2B5EF4-FFF2-40B4-BE49-F238E27FC236}">
                <a16:creationId xmlns:a16="http://schemas.microsoft.com/office/drawing/2014/main" id="{B759834D-35E1-4FFB-9B65-C20929B2DCC1}"/>
              </a:ext>
            </a:extLst>
          </p:cNvPr>
          <p:cNvSpPr/>
          <p:nvPr/>
        </p:nvSpPr>
        <p:spPr>
          <a:xfrm>
            <a:off x="4606160" y="1908975"/>
            <a:ext cx="745200" cy="74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212;p36">
            <a:extLst>
              <a:ext uri="{FF2B5EF4-FFF2-40B4-BE49-F238E27FC236}">
                <a16:creationId xmlns:a16="http://schemas.microsoft.com/office/drawing/2014/main" id="{3FAACD7D-0796-40F5-BF78-3C203428F1A0}"/>
              </a:ext>
            </a:extLst>
          </p:cNvPr>
          <p:cNvSpPr txBox="1">
            <a:spLocks/>
          </p:cNvSpPr>
          <p:nvPr/>
        </p:nvSpPr>
        <p:spPr>
          <a:xfrm>
            <a:off x="5476900" y="2005845"/>
            <a:ext cx="2623831" cy="4333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21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dist">
              <a:spcAft>
                <a:spcPts val="1200"/>
              </a:spcAft>
            </a:pPr>
            <a:r>
              <a:rPr lang="zh-TW" altLang="en-US" sz="2400" dirty="0">
                <a:solidFill>
                  <a:schemeClr val="accent4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模型預測與選擇</a:t>
            </a:r>
          </a:p>
        </p:txBody>
      </p:sp>
      <p:sp>
        <p:nvSpPr>
          <p:cNvPr id="64" name="Google Shape;216;p36">
            <a:extLst>
              <a:ext uri="{FF2B5EF4-FFF2-40B4-BE49-F238E27FC236}">
                <a16:creationId xmlns:a16="http://schemas.microsoft.com/office/drawing/2014/main" id="{5A1D0EF4-57BE-4178-8293-1F1BE9A27C74}"/>
              </a:ext>
            </a:extLst>
          </p:cNvPr>
          <p:cNvSpPr txBox="1">
            <a:spLocks/>
          </p:cNvSpPr>
          <p:nvPr/>
        </p:nvSpPr>
        <p:spPr>
          <a:xfrm>
            <a:off x="4644110" y="1903725"/>
            <a:ext cx="669300" cy="7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3500" b="1" i="0" u="none" strike="noStrike" cap="none">
                <a:solidFill>
                  <a:schemeClr val="dk2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9pPr>
          </a:lstStyle>
          <a:p>
            <a:r>
              <a:rPr lang="en" dirty="0"/>
              <a:t>06</a:t>
            </a:r>
          </a:p>
        </p:txBody>
      </p:sp>
      <p:sp>
        <p:nvSpPr>
          <p:cNvPr id="65" name="Google Shape;210;p36">
            <a:extLst>
              <a:ext uri="{FF2B5EF4-FFF2-40B4-BE49-F238E27FC236}">
                <a16:creationId xmlns:a16="http://schemas.microsoft.com/office/drawing/2014/main" id="{0BF64188-19A9-4921-AE8D-F5D7004EF035}"/>
              </a:ext>
            </a:extLst>
          </p:cNvPr>
          <p:cNvSpPr/>
          <p:nvPr/>
        </p:nvSpPr>
        <p:spPr>
          <a:xfrm>
            <a:off x="4606160" y="2851008"/>
            <a:ext cx="745200" cy="74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212;p36">
            <a:extLst>
              <a:ext uri="{FF2B5EF4-FFF2-40B4-BE49-F238E27FC236}">
                <a16:creationId xmlns:a16="http://schemas.microsoft.com/office/drawing/2014/main" id="{7EA5D69C-714A-4DA3-B64D-81581BCD6597}"/>
              </a:ext>
            </a:extLst>
          </p:cNvPr>
          <p:cNvSpPr txBox="1">
            <a:spLocks/>
          </p:cNvSpPr>
          <p:nvPr/>
        </p:nvSpPr>
        <p:spPr>
          <a:xfrm>
            <a:off x="5476900" y="2947878"/>
            <a:ext cx="1031477" cy="4333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21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dist">
              <a:spcAft>
                <a:spcPts val="1200"/>
              </a:spcAft>
            </a:pPr>
            <a:r>
              <a:rPr lang="zh-TW" altLang="en-US" sz="2400" dirty="0">
                <a:solidFill>
                  <a:schemeClr val="accent4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雲端</a:t>
            </a:r>
          </a:p>
        </p:txBody>
      </p:sp>
      <p:sp>
        <p:nvSpPr>
          <p:cNvPr id="67" name="Google Shape;216;p36">
            <a:extLst>
              <a:ext uri="{FF2B5EF4-FFF2-40B4-BE49-F238E27FC236}">
                <a16:creationId xmlns:a16="http://schemas.microsoft.com/office/drawing/2014/main" id="{A6FF9105-FB9C-4065-ACF5-310662B38656}"/>
              </a:ext>
            </a:extLst>
          </p:cNvPr>
          <p:cNvSpPr txBox="1">
            <a:spLocks/>
          </p:cNvSpPr>
          <p:nvPr/>
        </p:nvSpPr>
        <p:spPr>
          <a:xfrm>
            <a:off x="4644110" y="2845758"/>
            <a:ext cx="669300" cy="7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3500" b="1" i="0" u="none" strike="noStrike" cap="none">
                <a:solidFill>
                  <a:schemeClr val="dk2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9pPr>
          </a:lstStyle>
          <a:p>
            <a:r>
              <a:rPr lang="en" dirty="0"/>
              <a:t>07</a:t>
            </a:r>
          </a:p>
        </p:txBody>
      </p:sp>
      <p:sp>
        <p:nvSpPr>
          <p:cNvPr id="73" name="Google Shape;210;p36">
            <a:extLst>
              <a:ext uri="{FF2B5EF4-FFF2-40B4-BE49-F238E27FC236}">
                <a16:creationId xmlns:a16="http://schemas.microsoft.com/office/drawing/2014/main" id="{43FB99E7-0374-4B88-8BC5-F690C31A05C6}"/>
              </a:ext>
            </a:extLst>
          </p:cNvPr>
          <p:cNvSpPr/>
          <p:nvPr/>
        </p:nvSpPr>
        <p:spPr>
          <a:xfrm>
            <a:off x="4606160" y="3796329"/>
            <a:ext cx="745200" cy="74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212;p36">
            <a:extLst>
              <a:ext uri="{FF2B5EF4-FFF2-40B4-BE49-F238E27FC236}">
                <a16:creationId xmlns:a16="http://schemas.microsoft.com/office/drawing/2014/main" id="{849EE946-3C13-4A5D-9A91-08DD3476B51F}"/>
              </a:ext>
            </a:extLst>
          </p:cNvPr>
          <p:cNvSpPr txBox="1">
            <a:spLocks/>
          </p:cNvSpPr>
          <p:nvPr/>
        </p:nvSpPr>
        <p:spPr>
          <a:xfrm>
            <a:off x="5476900" y="3870147"/>
            <a:ext cx="1031477" cy="4333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21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dist">
              <a:spcAft>
                <a:spcPts val="1200"/>
              </a:spcAft>
            </a:pPr>
            <a:r>
              <a:rPr lang="zh-TW" altLang="en-US" sz="2400" dirty="0">
                <a:solidFill>
                  <a:schemeClr val="accent4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結論</a:t>
            </a:r>
          </a:p>
        </p:txBody>
      </p:sp>
      <p:sp>
        <p:nvSpPr>
          <p:cNvPr id="76" name="Google Shape;216;p36">
            <a:extLst>
              <a:ext uri="{FF2B5EF4-FFF2-40B4-BE49-F238E27FC236}">
                <a16:creationId xmlns:a16="http://schemas.microsoft.com/office/drawing/2014/main" id="{3B4EA900-8697-473C-87B8-12FA86C0BE49}"/>
              </a:ext>
            </a:extLst>
          </p:cNvPr>
          <p:cNvSpPr txBox="1">
            <a:spLocks/>
          </p:cNvSpPr>
          <p:nvPr/>
        </p:nvSpPr>
        <p:spPr>
          <a:xfrm>
            <a:off x="4590975" y="3782541"/>
            <a:ext cx="775569" cy="7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3500" b="1" i="0" u="none" strike="noStrike" cap="none">
                <a:solidFill>
                  <a:schemeClr val="dk2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9pPr>
          </a:lstStyle>
          <a:p>
            <a:r>
              <a:rPr lang="en" dirty="0"/>
              <a:t>08</a:t>
            </a: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42312C7A-AA36-4727-A3E8-976CA824EE87}"/>
              </a:ext>
            </a:extLst>
          </p:cNvPr>
          <p:cNvSpPr txBox="1"/>
          <p:nvPr/>
        </p:nvSpPr>
        <p:spPr>
          <a:xfrm>
            <a:off x="8165581" y="1184009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鐿壬</a:t>
            </a: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286BACD8-0927-4DAC-AF07-95A73D641E5A}"/>
              </a:ext>
            </a:extLst>
          </p:cNvPr>
          <p:cNvSpPr txBox="1"/>
          <p:nvPr/>
        </p:nvSpPr>
        <p:spPr>
          <a:xfrm>
            <a:off x="6783533" y="3116757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浤宇</a:t>
            </a: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F5CEE0A9-E213-4B9E-AFE5-2704D4FB887B}"/>
              </a:ext>
            </a:extLst>
          </p:cNvPr>
          <p:cNvSpPr txBox="1"/>
          <p:nvPr/>
        </p:nvSpPr>
        <p:spPr>
          <a:xfrm>
            <a:off x="8191479" y="2142674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曉東</a:t>
            </a: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7B120DB4-72C2-4791-ADD4-431FE85DFFA7}"/>
              </a:ext>
            </a:extLst>
          </p:cNvPr>
          <p:cNvSpPr txBox="1"/>
          <p:nvPr/>
        </p:nvSpPr>
        <p:spPr>
          <a:xfrm>
            <a:off x="3562931" y="3130601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姿慧</a:t>
            </a:r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CCC04F66-BFD2-4003-AE4C-F28A98AFE1FD}"/>
              </a:ext>
            </a:extLst>
          </p:cNvPr>
          <p:cNvSpPr txBox="1"/>
          <p:nvPr/>
        </p:nvSpPr>
        <p:spPr>
          <a:xfrm>
            <a:off x="3230845" y="2142674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劉佩萱</a:t>
            </a:r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0A4B51A0-03B1-4BFA-ACEA-17EC863C5F7D}"/>
              </a:ext>
            </a:extLst>
          </p:cNvPr>
          <p:cNvSpPr txBox="1"/>
          <p:nvPr/>
        </p:nvSpPr>
        <p:spPr>
          <a:xfrm>
            <a:off x="6827939" y="4009790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奕璋</a:t>
            </a:r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39DA112E-10A0-41CC-8D18-99715BAA28A6}"/>
              </a:ext>
            </a:extLst>
          </p:cNvPr>
          <p:cNvSpPr txBox="1"/>
          <p:nvPr/>
        </p:nvSpPr>
        <p:spPr>
          <a:xfrm>
            <a:off x="3291061" y="1150555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奕璋</a:t>
            </a:r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8B7AD1AA-E5FA-4E6B-9342-F0BB75E43255}"/>
              </a:ext>
            </a:extLst>
          </p:cNvPr>
          <p:cNvSpPr txBox="1"/>
          <p:nvPr/>
        </p:nvSpPr>
        <p:spPr>
          <a:xfrm>
            <a:off x="3592483" y="4088637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姿慧</a:t>
            </a:r>
          </a:p>
        </p:txBody>
      </p:sp>
    </p:spTree>
    <p:extLst>
      <p:ext uri="{BB962C8B-B14F-4D97-AF65-F5344CB8AC3E}">
        <p14:creationId xmlns:p14="http://schemas.microsoft.com/office/powerpoint/2010/main" val="18757989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6"/>
          <p:cNvSpPr/>
          <p:nvPr/>
        </p:nvSpPr>
        <p:spPr>
          <a:xfrm>
            <a:off x="578900" y="1903725"/>
            <a:ext cx="745200" cy="74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36"/>
          <p:cNvSpPr/>
          <p:nvPr/>
        </p:nvSpPr>
        <p:spPr>
          <a:xfrm>
            <a:off x="578900" y="961533"/>
            <a:ext cx="745200" cy="74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36"/>
          <p:cNvSpPr txBox="1">
            <a:spLocks noGrp="1"/>
          </p:cNvSpPr>
          <p:nvPr>
            <p:ph type="subTitle" idx="1"/>
          </p:nvPr>
        </p:nvSpPr>
        <p:spPr>
          <a:xfrm>
            <a:off x="1449640" y="1058403"/>
            <a:ext cx="1469433" cy="4333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dist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zh-TW" altLang="en-US" sz="2400" dirty="0">
                <a:solidFill>
                  <a:schemeClr val="accent4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提案動機</a:t>
            </a:r>
            <a:endParaRPr sz="2400" dirty="0">
              <a:solidFill>
                <a:schemeClr val="accent4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16" name="Google Shape;216;p36"/>
          <p:cNvSpPr txBox="1">
            <a:spLocks noGrp="1"/>
          </p:cNvSpPr>
          <p:nvPr>
            <p:ph type="title" idx="5"/>
          </p:nvPr>
        </p:nvSpPr>
        <p:spPr>
          <a:xfrm>
            <a:off x="616850" y="956283"/>
            <a:ext cx="669300" cy="7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217" name="Google Shape;217;p36"/>
          <p:cNvSpPr txBox="1">
            <a:spLocks noGrp="1"/>
          </p:cNvSpPr>
          <p:nvPr>
            <p:ph type="title" idx="6"/>
          </p:nvPr>
        </p:nvSpPr>
        <p:spPr>
          <a:xfrm>
            <a:off x="616850" y="1903875"/>
            <a:ext cx="669300" cy="7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224" name="Google Shape;224;p36"/>
          <p:cNvSpPr/>
          <p:nvPr/>
        </p:nvSpPr>
        <p:spPr>
          <a:xfrm>
            <a:off x="7239000" y="1"/>
            <a:ext cx="1904959" cy="1456822"/>
          </a:xfrm>
          <a:custGeom>
            <a:avLst/>
            <a:gdLst/>
            <a:ahLst/>
            <a:cxnLst/>
            <a:rect l="l" t="t" r="r" b="b"/>
            <a:pathLst>
              <a:path w="56163" h="49455" extrusionOk="0">
                <a:moveTo>
                  <a:pt x="1303" y="0"/>
                </a:moveTo>
                <a:cubicBezTo>
                  <a:pt x="0" y="6192"/>
                  <a:pt x="1502" y="12968"/>
                  <a:pt x="6776" y="18311"/>
                </a:cubicBezTo>
                <a:cubicBezTo>
                  <a:pt x="8147" y="19744"/>
                  <a:pt x="9711" y="20917"/>
                  <a:pt x="11467" y="21761"/>
                </a:cubicBezTo>
                <a:cubicBezTo>
                  <a:pt x="16082" y="24014"/>
                  <a:pt x="20228" y="24452"/>
                  <a:pt x="23983" y="24452"/>
                </a:cubicBezTo>
                <a:cubicBezTo>
                  <a:pt x="26372" y="24452"/>
                  <a:pt x="28602" y="24275"/>
                  <a:pt x="30694" y="24275"/>
                </a:cubicBezTo>
                <a:cubicBezTo>
                  <a:pt x="35202" y="24275"/>
                  <a:pt x="39065" y="25099"/>
                  <a:pt x="42481" y="30299"/>
                </a:cubicBezTo>
                <a:cubicBezTo>
                  <a:pt x="49387" y="40854"/>
                  <a:pt x="49908" y="48021"/>
                  <a:pt x="56163" y="49454"/>
                </a:cubicBezTo>
                <a:lnTo>
                  <a:pt x="56163" y="589"/>
                </a:lnTo>
                <a:cubicBezTo>
                  <a:pt x="56033" y="391"/>
                  <a:pt x="55902" y="198"/>
                  <a:pt x="5570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36"/>
          <p:cNvSpPr/>
          <p:nvPr/>
        </p:nvSpPr>
        <p:spPr>
          <a:xfrm rot="5400000">
            <a:off x="281842" y="3785344"/>
            <a:ext cx="1071825" cy="1635395"/>
          </a:xfrm>
          <a:custGeom>
            <a:avLst/>
            <a:gdLst/>
            <a:ahLst/>
            <a:cxnLst/>
            <a:rect l="l" t="t" r="r" b="b"/>
            <a:pathLst>
              <a:path w="50232" h="53453" extrusionOk="0">
                <a:moveTo>
                  <a:pt x="44540" y="0"/>
                </a:moveTo>
                <a:cubicBezTo>
                  <a:pt x="39588" y="0"/>
                  <a:pt x="34551" y="1832"/>
                  <a:pt x="30425" y="5958"/>
                </a:cubicBezTo>
                <a:cubicBezTo>
                  <a:pt x="29060" y="7323"/>
                  <a:pt x="27887" y="8887"/>
                  <a:pt x="27037" y="10649"/>
                </a:cubicBezTo>
                <a:cubicBezTo>
                  <a:pt x="20199" y="24461"/>
                  <a:pt x="29904" y="34167"/>
                  <a:pt x="18437" y="41662"/>
                </a:cubicBezTo>
                <a:cubicBezTo>
                  <a:pt x="9055" y="47786"/>
                  <a:pt x="2347" y="48891"/>
                  <a:pt x="1" y="53452"/>
                </a:cubicBezTo>
                <a:lnTo>
                  <a:pt x="50232" y="53452"/>
                </a:lnTo>
                <a:lnTo>
                  <a:pt x="50232" y="808"/>
                </a:lnTo>
                <a:cubicBezTo>
                  <a:pt x="48387" y="279"/>
                  <a:pt x="46470" y="0"/>
                  <a:pt x="4454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589;p58">
            <a:extLst>
              <a:ext uri="{FF2B5EF4-FFF2-40B4-BE49-F238E27FC236}">
                <a16:creationId xmlns:a16="http://schemas.microsoft.com/office/drawing/2014/main" id="{1446F956-BECB-4630-9290-ABF68B7FFFA0}"/>
              </a:ext>
            </a:extLst>
          </p:cNvPr>
          <p:cNvSpPr txBox="1">
            <a:spLocks/>
          </p:cNvSpPr>
          <p:nvPr/>
        </p:nvSpPr>
        <p:spPr>
          <a:xfrm>
            <a:off x="252367" y="130496"/>
            <a:ext cx="2293323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Darker Grotesque"/>
              <a:buNone/>
              <a:defRPr sz="3000" b="1" i="0" u="none" strike="noStrike" cap="none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Darker Grotesque"/>
              <a:buNone/>
              <a:defRPr sz="2500" b="1" i="0" u="none" strike="noStrike" cap="none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Darker Grotesque"/>
              <a:buNone/>
              <a:defRPr sz="2500" b="1" i="0" u="none" strike="noStrike" cap="none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Darker Grotesque"/>
              <a:buNone/>
              <a:defRPr sz="2500" b="1" i="0" u="none" strike="noStrike" cap="none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Darker Grotesque"/>
              <a:buNone/>
              <a:defRPr sz="2500" b="1" i="0" u="none" strike="noStrike" cap="none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Darker Grotesque"/>
              <a:buNone/>
              <a:defRPr sz="2500" b="1" i="0" u="none" strike="noStrike" cap="none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Darker Grotesque"/>
              <a:buNone/>
              <a:defRPr sz="2500" b="1" i="0" u="none" strike="noStrike" cap="none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Darker Grotesque"/>
              <a:buNone/>
              <a:defRPr sz="2500" b="1" i="0" u="none" strike="noStrike" cap="none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Darker Grotesque"/>
              <a:buNone/>
              <a:defRPr sz="2500" b="1" i="0" u="none" strike="noStrike" cap="none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9pPr>
          </a:lstStyle>
          <a:p>
            <a:pPr>
              <a:buSzPts val="990"/>
            </a:pPr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目錄</a:t>
            </a:r>
          </a:p>
        </p:txBody>
      </p:sp>
      <p:sp>
        <p:nvSpPr>
          <p:cNvPr id="38" name="Google Shape;212;p36">
            <a:extLst>
              <a:ext uri="{FF2B5EF4-FFF2-40B4-BE49-F238E27FC236}">
                <a16:creationId xmlns:a16="http://schemas.microsoft.com/office/drawing/2014/main" id="{48ECF511-A908-4C47-A00B-4D8EEAF9671A}"/>
              </a:ext>
            </a:extLst>
          </p:cNvPr>
          <p:cNvSpPr txBox="1">
            <a:spLocks/>
          </p:cNvSpPr>
          <p:nvPr/>
        </p:nvSpPr>
        <p:spPr>
          <a:xfrm>
            <a:off x="1449639" y="2005845"/>
            <a:ext cx="1469433" cy="4333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21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dist">
              <a:spcAft>
                <a:spcPts val="1200"/>
              </a:spcAft>
            </a:pPr>
            <a:r>
              <a:rPr lang="zh-TW" altLang="en-US" sz="2400" dirty="0">
                <a:solidFill>
                  <a:schemeClr val="accent4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成果展示</a:t>
            </a:r>
          </a:p>
        </p:txBody>
      </p:sp>
      <p:sp>
        <p:nvSpPr>
          <p:cNvPr id="54" name="Google Shape;210;p36">
            <a:extLst>
              <a:ext uri="{FF2B5EF4-FFF2-40B4-BE49-F238E27FC236}">
                <a16:creationId xmlns:a16="http://schemas.microsoft.com/office/drawing/2014/main" id="{82013121-F971-468A-B186-E5E7189B125F}"/>
              </a:ext>
            </a:extLst>
          </p:cNvPr>
          <p:cNvSpPr/>
          <p:nvPr/>
        </p:nvSpPr>
        <p:spPr>
          <a:xfrm>
            <a:off x="581346" y="2852727"/>
            <a:ext cx="745200" cy="74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212;p36">
            <a:extLst>
              <a:ext uri="{FF2B5EF4-FFF2-40B4-BE49-F238E27FC236}">
                <a16:creationId xmlns:a16="http://schemas.microsoft.com/office/drawing/2014/main" id="{A0476177-C670-4D2F-AAE6-67BBB0BAB287}"/>
              </a:ext>
            </a:extLst>
          </p:cNvPr>
          <p:cNvSpPr txBox="1">
            <a:spLocks/>
          </p:cNvSpPr>
          <p:nvPr/>
        </p:nvSpPr>
        <p:spPr>
          <a:xfrm>
            <a:off x="1452086" y="2949597"/>
            <a:ext cx="2051833" cy="4333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21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dist">
              <a:spcAft>
                <a:spcPts val="1200"/>
              </a:spcAft>
            </a:pPr>
            <a:r>
              <a:rPr lang="en-US" altLang="zh-TW" sz="2400" dirty="0">
                <a:solidFill>
                  <a:schemeClr val="accent4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Data Flow</a:t>
            </a:r>
            <a:endParaRPr lang="zh-TW" altLang="en-US" sz="2400" dirty="0">
              <a:solidFill>
                <a:schemeClr val="accent4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6" name="Google Shape;216;p36">
            <a:extLst>
              <a:ext uri="{FF2B5EF4-FFF2-40B4-BE49-F238E27FC236}">
                <a16:creationId xmlns:a16="http://schemas.microsoft.com/office/drawing/2014/main" id="{1B1F1BF7-004B-43D1-BA23-D6F4A4AEBA1F}"/>
              </a:ext>
            </a:extLst>
          </p:cNvPr>
          <p:cNvSpPr txBox="1">
            <a:spLocks/>
          </p:cNvSpPr>
          <p:nvPr/>
        </p:nvSpPr>
        <p:spPr>
          <a:xfrm>
            <a:off x="619296" y="2847477"/>
            <a:ext cx="669300" cy="7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3500" b="1" i="0" u="none" strike="noStrike" cap="none">
                <a:solidFill>
                  <a:schemeClr val="dk2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9pPr>
          </a:lstStyle>
          <a:p>
            <a:r>
              <a:rPr lang="en" dirty="0"/>
              <a:t>03</a:t>
            </a:r>
          </a:p>
        </p:txBody>
      </p:sp>
      <p:sp>
        <p:nvSpPr>
          <p:cNvPr id="37" name="Google Shape;208;p36">
            <a:extLst>
              <a:ext uri="{FF2B5EF4-FFF2-40B4-BE49-F238E27FC236}">
                <a16:creationId xmlns:a16="http://schemas.microsoft.com/office/drawing/2014/main" id="{9EF75C91-5D7B-4C0D-8F63-EBA201148486}"/>
              </a:ext>
            </a:extLst>
          </p:cNvPr>
          <p:cNvSpPr/>
          <p:nvPr/>
        </p:nvSpPr>
        <p:spPr>
          <a:xfrm>
            <a:off x="618717" y="3791079"/>
            <a:ext cx="745200" cy="74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217;p36">
            <a:extLst>
              <a:ext uri="{FF2B5EF4-FFF2-40B4-BE49-F238E27FC236}">
                <a16:creationId xmlns:a16="http://schemas.microsoft.com/office/drawing/2014/main" id="{84962DBD-901D-415C-BAC6-67EE3E330113}"/>
              </a:ext>
            </a:extLst>
          </p:cNvPr>
          <p:cNvSpPr txBox="1">
            <a:spLocks/>
          </p:cNvSpPr>
          <p:nvPr/>
        </p:nvSpPr>
        <p:spPr>
          <a:xfrm>
            <a:off x="656667" y="3791229"/>
            <a:ext cx="669300" cy="7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3500" b="1" i="0" u="none" strike="noStrike" cap="none">
                <a:solidFill>
                  <a:schemeClr val="dk2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9pPr>
          </a:lstStyle>
          <a:p>
            <a:r>
              <a:rPr lang="en" dirty="0"/>
              <a:t>04</a:t>
            </a:r>
          </a:p>
        </p:txBody>
      </p:sp>
      <p:sp>
        <p:nvSpPr>
          <p:cNvPr id="41" name="Google Shape;212;p36">
            <a:extLst>
              <a:ext uri="{FF2B5EF4-FFF2-40B4-BE49-F238E27FC236}">
                <a16:creationId xmlns:a16="http://schemas.microsoft.com/office/drawing/2014/main" id="{254DE973-2336-4A7C-A6B3-563D2A9A65BC}"/>
              </a:ext>
            </a:extLst>
          </p:cNvPr>
          <p:cNvSpPr txBox="1">
            <a:spLocks/>
          </p:cNvSpPr>
          <p:nvPr/>
        </p:nvSpPr>
        <p:spPr>
          <a:xfrm>
            <a:off x="1489457" y="3877831"/>
            <a:ext cx="1338268" cy="4333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21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dist">
              <a:spcAft>
                <a:spcPts val="1200"/>
              </a:spcAft>
            </a:pPr>
            <a:r>
              <a:rPr lang="en-US" altLang="zh-TW" sz="2400" dirty="0">
                <a:solidFill>
                  <a:schemeClr val="accent4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IoT </a:t>
            </a:r>
            <a:r>
              <a:rPr lang="zh-TW" altLang="en-US" sz="2400" dirty="0">
                <a:solidFill>
                  <a:schemeClr val="accent4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裝置</a:t>
            </a:r>
          </a:p>
        </p:txBody>
      </p:sp>
      <p:sp>
        <p:nvSpPr>
          <p:cNvPr id="50" name="Google Shape;210;p36">
            <a:extLst>
              <a:ext uri="{FF2B5EF4-FFF2-40B4-BE49-F238E27FC236}">
                <a16:creationId xmlns:a16="http://schemas.microsoft.com/office/drawing/2014/main" id="{A4C700E0-F7D2-4FA2-8201-EE572EF7214A}"/>
              </a:ext>
            </a:extLst>
          </p:cNvPr>
          <p:cNvSpPr/>
          <p:nvPr/>
        </p:nvSpPr>
        <p:spPr>
          <a:xfrm>
            <a:off x="4606160" y="963654"/>
            <a:ext cx="745200" cy="74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212;p36">
            <a:extLst>
              <a:ext uri="{FF2B5EF4-FFF2-40B4-BE49-F238E27FC236}">
                <a16:creationId xmlns:a16="http://schemas.microsoft.com/office/drawing/2014/main" id="{387BAAC4-5912-4700-BABC-EA9B24224216}"/>
              </a:ext>
            </a:extLst>
          </p:cNvPr>
          <p:cNvSpPr txBox="1">
            <a:spLocks/>
          </p:cNvSpPr>
          <p:nvPr/>
        </p:nvSpPr>
        <p:spPr>
          <a:xfrm>
            <a:off x="5476900" y="1060524"/>
            <a:ext cx="2623831" cy="4333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21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dist">
              <a:spcAft>
                <a:spcPts val="1200"/>
              </a:spcAft>
            </a:pPr>
            <a:r>
              <a:rPr lang="zh-TW" altLang="en-US" sz="2400" dirty="0">
                <a:solidFill>
                  <a:schemeClr val="accent4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資料蒐集、前處理</a:t>
            </a:r>
          </a:p>
        </p:txBody>
      </p:sp>
      <p:sp>
        <p:nvSpPr>
          <p:cNvPr id="61" name="Google Shape;216;p36">
            <a:extLst>
              <a:ext uri="{FF2B5EF4-FFF2-40B4-BE49-F238E27FC236}">
                <a16:creationId xmlns:a16="http://schemas.microsoft.com/office/drawing/2014/main" id="{F8C357A7-C862-40D6-B690-0EB06213BE67}"/>
              </a:ext>
            </a:extLst>
          </p:cNvPr>
          <p:cNvSpPr txBox="1">
            <a:spLocks/>
          </p:cNvSpPr>
          <p:nvPr/>
        </p:nvSpPr>
        <p:spPr>
          <a:xfrm>
            <a:off x="4644110" y="958404"/>
            <a:ext cx="669300" cy="7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3500" b="1" i="0" u="none" strike="noStrike" cap="none">
                <a:solidFill>
                  <a:schemeClr val="dk2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9pPr>
          </a:lstStyle>
          <a:p>
            <a:r>
              <a:rPr lang="en" dirty="0"/>
              <a:t>05</a:t>
            </a:r>
          </a:p>
        </p:txBody>
      </p:sp>
      <p:sp>
        <p:nvSpPr>
          <p:cNvPr id="62" name="Google Shape;210;p36">
            <a:extLst>
              <a:ext uri="{FF2B5EF4-FFF2-40B4-BE49-F238E27FC236}">
                <a16:creationId xmlns:a16="http://schemas.microsoft.com/office/drawing/2014/main" id="{B759834D-35E1-4FFB-9B65-C20929B2DCC1}"/>
              </a:ext>
            </a:extLst>
          </p:cNvPr>
          <p:cNvSpPr/>
          <p:nvPr/>
        </p:nvSpPr>
        <p:spPr>
          <a:xfrm>
            <a:off x="4606160" y="1908975"/>
            <a:ext cx="745200" cy="74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212;p36">
            <a:extLst>
              <a:ext uri="{FF2B5EF4-FFF2-40B4-BE49-F238E27FC236}">
                <a16:creationId xmlns:a16="http://schemas.microsoft.com/office/drawing/2014/main" id="{3FAACD7D-0796-40F5-BF78-3C203428F1A0}"/>
              </a:ext>
            </a:extLst>
          </p:cNvPr>
          <p:cNvSpPr txBox="1">
            <a:spLocks/>
          </p:cNvSpPr>
          <p:nvPr/>
        </p:nvSpPr>
        <p:spPr>
          <a:xfrm>
            <a:off x="5476900" y="2005845"/>
            <a:ext cx="2623831" cy="4333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21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dist">
              <a:spcAft>
                <a:spcPts val="1200"/>
              </a:spcAft>
            </a:pPr>
            <a:r>
              <a:rPr lang="zh-TW" altLang="en-US" sz="2400" dirty="0">
                <a:solidFill>
                  <a:schemeClr val="accent4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模型預測與選擇</a:t>
            </a:r>
          </a:p>
        </p:txBody>
      </p:sp>
      <p:sp>
        <p:nvSpPr>
          <p:cNvPr id="64" name="Google Shape;216;p36">
            <a:extLst>
              <a:ext uri="{FF2B5EF4-FFF2-40B4-BE49-F238E27FC236}">
                <a16:creationId xmlns:a16="http://schemas.microsoft.com/office/drawing/2014/main" id="{5A1D0EF4-57BE-4178-8293-1F1BE9A27C74}"/>
              </a:ext>
            </a:extLst>
          </p:cNvPr>
          <p:cNvSpPr txBox="1">
            <a:spLocks/>
          </p:cNvSpPr>
          <p:nvPr/>
        </p:nvSpPr>
        <p:spPr>
          <a:xfrm>
            <a:off x="4644110" y="1903725"/>
            <a:ext cx="669300" cy="7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3500" b="1" i="0" u="none" strike="noStrike" cap="none">
                <a:solidFill>
                  <a:schemeClr val="dk2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9pPr>
          </a:lstStyle>
          <a:p>
            <a:r>
              <a:rPr lang="en" dirty="0"/>
              <a:t>06</a:t>
            </a:r>
          </a:p>
        </p:txBody>
      </p:sp>
      <p:sp>
        <p:nvSpPr>
          <p:cNvPr id="65" name="Google Shape;210;p36">
            <a:extLst>
              <a:ext uri="{FF2B5EF4-FFF2-40B4-BE49-F238E27FC236}">
                <a16:creationId xmlns:a16="http://schemas.microsoft.com/office/drawing/2014/main" id="{0BF64188-19A9-4921-AE8D-F5D7004EF035}"/>
              </a:ext>
            </a:extLst>
          </p:cNvPr>
          <p:cNvSpPr/>
          <p:nvPr/>
        </p:nvSpPr>
        <p:spPr>
          <a:xfrm>
            <a:off x="4606160" y="2851008"/>
            <a:ext cx="745200" cy="74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212;p36">
            <a:extLst>
              <a:ext uri="{FF2B5EF4-FFF2-40B4-BE49-F238E27FC236}">
                <a16:creationId xmlns:a16="http://schemas.microsoft.com/office/drawing/2014/main" id="{7EA5D69C-714A-4DA3-B64D-81581BCD6597}"/>
              </a:ext>
            </a:extLst>
          </p:cNvPr>
          <p:cNvSpPr txBox="1">
            <a:spLocks/>
          </p:cNvSpPr>
          <p:nvPr/>
        </p:nvSpPr>
        <p:spPr>
          <a:xfrm>
            <a:off x="5476900" y="2947878"/>
            <a:ext cx="1031477" cy="4333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21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dist">
              <a:spcAft>
                <a:spcPts val="1200"/>
              </a:spcAft>
            </a:pPr>
            <a:r>
              <a:rPr lang="zh-TW" altLang="en-US" sz="2400" dirty="0">
                <a:solidFill>
                  <a:schemeClr val="accent4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雲端</a:t>
            </a:r>
          </a:p>
        </p:txBody>
      </p:sp>
      <p:sp>
        <p:nvSpPr>
          <p:cNvPr id="67" name="Google Shape;216;p36">
            <a:extLst>
              <a:ext uri="{FF2B5EF4-FFF2-40B4-BE49-F238E27FC236}">
                <a16:creationId xmlns:a16="http://schemas.microsoft.com/office/drawing/2014/main" id="{A6FF9105-FB9C-4065-ACF5-310662B38656}"/>
              </a:ext>
            </a:extLst>
          </p:cNvPr>
          <p:cNvSpPr txBox="1">
            <a:spLocks/>
          </p:cNvSpPr>
          <p:nvPr/>
        </p:nvSpPr>
        <p:spPr>
          <a:xfrm>
            <a:off x="4644110" y="2845758"/>
            <a:ext cx="669300" cy="7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3500" b="1" i="0" u="none" strike="noStrike" cap="none">
                <a:solidFill>
                  <a:schemeClr val="dk2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9pPr>
          </a:lstStyle>
          <a:p>
            <a:r>
              <a:rPr lang="en" dirty="0"/>
              <a:t>07</a:t>
            </a:r>
          </a:p>
        </p:txBody>
      </p:sp>
      <p:sp>
        <p:nvSpPr>
          <p:cNvPr id="73" name="Google Shape;210;p36">
            <a:extLst>
              <a:ext uri="{FF2B5EF4-FFF2-40B4-BE49-F238E27FC236}">
                <a16:creationId xmlns:a16="http://schemas.microsoft.com/office/drawing/2014/main" id="{43FB99E7-0374-4B88-8BC5-F690C31A05C6}"/>
              </a:ext>
            </a:extLst>
          </p:cNvPr>
          <p:cNvSpPr/>
          <p:nvPr/>
        </p:nvSpPr>
        <p:spPr>
          <a:xfrm>
            <a:off x="4606160" y="3796329"/>
            <a:ext cx="745200" cy="74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212;p36">
            <a:extLst>
              <a:ext uri="{FF2B5EF4-FFF2-40B4-BE49-F238E27FC236}">
                <a16:creationId xmlns:a16="http://schemas.microsoft.com/office/drawing/2014/main" id="{849EE946-3C13-4A5D-9A91-08DD3476B51F}"/>
              </a:ext>
            </a:extLst>
          </p:cNvPr>
          <p:cNvSpPr txBox="1">
            <a:spLocks/>
          </p:cNvSpPr>
          <p:nvPr/>
        </p:nvSpPr>
        <p:spPr>
          <a:xfrm>
            <a:off x="5476900" y="3870147"/>
            <a:ext cx="1031477" cy="4333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21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dist">
              <a:spcAft>
                <a:spcPts val="1200"/>
              </a:spcAft>
            </a:pPr>
            <a:r>
              <a:rPr lang="zh-TW" altLang="en-US" sz="2400" dirty="0">
                <a:solidFill>
                  <a:schemeClr val="accent4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結論</a:t>
            </a:r>
          </a:p>
        </p:txBody>
      </p:sp>
      <p:sp>
        <p:nvSpPr>
          <p:cNvPr id="76" name="Google Shape;216;p36">
            <a:extLst>
              <a:ext uri="{FF2B5EF4-FFF2-40B4-BE49-F238E27FC236}">
                <a16:creationId xmlns:a16="http://schemas.microsoft.com/office/drawing/2014/main" id="{3B4EA900-8697-473C-87B8-12FA86C0BE49}"/>
              </a:ext>
            </a:extLst>
          </p:cNvPr>
          <p:cNvSpPr txBox="1">
            <a:spLocks/>
          </p:cNvSpPr>
          <p:nvPr/>
        </p:nvSpPr>
        <p:spPr>
          <a:xfrm>
            <a:off x="4590975" y="3782541"/>
            <a:ext cx="775569" cy="7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3500" b="1" i="0" u="none" strike="noStrike" cap="none">
                <a:solidFill>
                  <a:schemeClr val="dk2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9pPr>
          </a:lstStyle>
          <a:p>
            <a:r>
              <a:rPr lang="en" dirty="0"/>
              <a:t>08</a:t>
            </a:r>
          </a:p>
        </p:txBody>
      </p:sp>
    </p:spTree>
    <p:extLst>
      <p:ext uri="{BB962C8B-B14F-4D97-AF65-F5344CB8AC3E}">
        <p14:creationId xmlns:p14="http://schemas.microsoft.com/office/powerpoint/2010/main" val="6478030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8"/>
          <p:cNvSpPr txBox="1">
            <a:spLocks noGrp="1"/>
          </p:cNvSpPr>
          <p:nvPr>
            <p:ph type="title"/>
          </p:nvPr>
        </p:nvSpPr>
        <p:spPr>
          <a:xfrm>
            <a:off x="1213333" y="3078152"/>
            <a:ext cx="3667500" cy="94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提案動機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43" name="Google Shape;243;p38"/>
          <p:cNvSpPr txBox="1">
            <a:spLocks noGrp="1"/>
          </p:cNvSpPr>
          <p:nvPr>
            <p:ph type="title" idx="2"/>
          </p:nvPr>
        </p:nvSpPr>
        <p:spPr>
          <a:xfrm>
            <a:off x="713225" y="1305550"/>
            <a:ext cx="53157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44" name="Google Shape;244;p38"/>
          <p:cNvSpPr/>
          <p:nvPr/>
        </p:nvSpPr>
        <p:spPr>
          <a:xfrm rot="5400271" flipH="1">
            <a:off x="418869" y="-418868"/>
            <a:ext cx="1593233" cy="2430909"/>
          </a:xfrm>
          <a:custGeom>
            <a:avLst/>
            <a:gdLst/>
            <a:ahLst/>
            <a:cxnLst/>
            <a:rect l="l" t="t" r="r" b="b"/>
            <a:pathLst>
              <a:path w="50232" h="53453" extrusionOk="0">
                <a:moveTo>
                  <a:pt x="44540" y="0"/>
                </a:moveTo>
                <a:cubicBezTo>
                  <a:pt x="39588" y="0"/>
                  <a:pt x="34551" y="1832"/>
                  <a:pt x="30425" y="5958"/>
                </a:cubicBezTo>
                <a:cubicBezTo>
                  <a:pt x="29060" y="7323"/>
                  <a:pt x="27887" y="8887"/>
                  <a:pt x="27037" y="10649"/>
                </a:cubicBezTo>
                <a:cubicBezTo>
                  <a:pt x="20199" y="24461"/>
                  <a:pt x="29904" y="34167"/>
                  <a:pt x="18437" y="41662"/>
                </a:cubicBezTo>
                <a:cubicBezTo>
                  <a:pt x="9055" y="47786"/>
                  <a:pt x="2347" y="48891"/>
                  <a:pt x="1" y="53452"/>
                </a:cubicBezTo>
                <a:lnTo>
                  <a:pt x="50232" y="53452"/>
                </a:lnTo>
                <a:lnTo>
                  <a:pt x="50232" y="808"/>
                </a:lnTo>
                <a:cubicBezTo>
                  <a:pt x="48387" y="279"/>
                  <a:pt x="46470" y="0"/>
                  <a:pt x="4454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38"/>
          <p:cNvSpPr/>
          <p:nvPr/>
        </p:nvSpPr>
        <p:spPr>
          <a:xfrm rot="5400000">
            <a:off x="8480950" y="3737764"/>
            <a:ext cx="850611" cy="475488"/>
          </a:xfrm>
          <a:custGeom>
            <a:avLst/>
            <a:gdLst/>
            <a:ahLst/>
            <a:cxnLst/>
            <a:rect l="l" t="t" r="r" b="b"/>
            <a:pathLst>
              <a:path w="58769" h="26698" extrusionOk="0">
                <a:moveTo>
                  <a:pt x="0" y="0"/>
                </a:moveTo>
                <a:cubicBezTo>
                  <a:pt x="4238" y="5995"/>
                  <a:pt x="1632" y="14266"/>
                  <a:pt x="10425" y="22022"/>
                </a:cubicBezTo>
                <a:cubicBezTo>
                  <a:pt x="14403" y="25515"/>
                  <a:pt x="19270" y="26698"/>
                  <a:pt x="24038" y="26698"/>
                </a:cubicBezTo>
                <a:cubicBezTo>
                  <a:pt x="34034" y="26698"/>
                  <a:pt x="43591" y="21501"/>
                  <a:pt x="43591" y="21501"/>
                </a:cubicBezTo>
                <a:cubicBezTo>
                  <a:pt x="53166" y="16028"/>
                  <a:pt x="58117" y="7819"/>
                  <a:pt x="5876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19FEB1A7-434D-425A-94EF-BA099C02D2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0833" y="144360"/>
            <a:ext cx="3984639" cy="3984639"/>
          </a:xfrm>
          <a:prstGeom prst="rect">
            <a:avLst/>
          </a:prstGeom>
        </p:spPr>
      </p:pic>
      <p:graphicFrame>
        <p:nvGraphicFramePr>
          <p:cNvPr id="8" name="資料庫圖表 7">
            <a:extLst>
              <a:ext uri="{FF2B5EF4-FFF2-40B4-BE49-F238E27FC236}">
                <a16:creationId xmlns:a16="http://schemas.microsoft.com/office/drawing/2014/main" id="{446E4E48-5F9E-44DD-9D83-6429E4E6802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10545075"/>
              </p:ext>
            </p:extLst>
          </p:nvPr>
        </p:nvGraphicFramePr>
        <p:xfrm>
          <a:off x="0" y="4398516"/>
          <a:ext cx="9144000" cy="7568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7"/>
          <p:cNvSpPr/>
          <p:nvPr/>
        </p:nvSpPr>
        <p:spPr>
          <a:xfrm rot="-5400000" flipH="1">
            <a:off x="7150950" y="-202500"/>
            <a:ext cx="1790538" cy="2195543"/>
          </a:xfrm>
          <a:custGeom>
            <a:avLst/>
            <a:gdLst/>
            <a:ahLst/>
            <a:cxnLst/>
            <a:rect l="l" t="t" r="r" b="b"/>
            <a:pathLst>
              <a:path w="41960" h="51451" extrusionOk="0">
                <a:moveTo>
                  <a:pt x="6508" y="1"/>
                </a:moveTo>
                <a:cubicBezTo>
                  <a:pt x="4266" y="1"/>
                  <a:pt x="2074" y="345"/>
                  <a:pt x="1" y="1022"/>
                </a:cubicBezTo>
                <a:lnTo>
                  <a:pt x="1" y="51451"/>
                </a:lnTo>
                <a:lnTo>
                  <a:pt x="27365" y="51451"/>
                </a:lnTo>
                <a:cubicBezTo>
                  <a:pt x="28929" y="50408"/>
                  <a:pt x="30362" y="48975"/>
                  <a:pt x="31858" y="47150"/>
                </a:cubicBezTo>
                <a:cubicBezTo>
                  <a:pt x="41960" y="34250"/>
                  <a:pt x="29581" y="14052"/>
                  <a:pt x="29581" y="14052"/>
                </a:cubicBezTo>
                <a:cubicBezTo>
                  <a:pt x="23402" y="4508"/>
                  <a:pt x="14624" y="1"/>
                  <a:pt x="6508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84345A8D-9D0E-42CC-8E5C-E2827FF6F022}"/>
              </a:ext>
            </a:extLst>
          </p:cNvPr>
          <p:cNvSpPr txBox="1"/>
          <p:nvPr/>
        </p:nvSpPr>
        <p:spPr>
          <a:xfrm>
            <a:off x="662026" y="1261031"/>
            <a:ext cx="5212080" cy="2344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7095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zh-TW" altLang="en-US" sz="2000" b="0" i="0" u="none" strike="noStrike" kern="1200" cap="none" spc="-1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隨著工業化發展，環境污染日益嚴重，各式疾病更是好發成為文明病，故蒐集近期的氣象狀況、空氣品質、流行疾病好發期如流感、腸病毒之相關訊息，並透過 </a:t>
            </a:r>
            <a:r>
              <a:rPr kumimoji="0" lang="en-US" altLang="zh-TW" sz="2000" b="0" i="0" u="none" strike="noStrike" kern="1200" cap="none" spc="-1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Line Bot </a:t>
            </a:r>
            <a:r>
              <a:rPr kumimoji="0" lang="zh-TW" altLang="en-US" sz="2000" b="0" i="0" u="none" strike="noStrike" kern="1200" cap="none" spc="-1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推播給大眾作為警示功能</a:t>
            </a:r>
            <a:endParaRPr kumimoji="0" lang="en-US" altLang="zh-TW" sz="2000" b="0" i="0" u="none" strike="noStrike" kern="1200" cap="none" spc="-1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" name="Google Shape;589;p58">
            <a:extLst>
              <a:ext uri="{FF2B5EF4-FFF2-40B4-BE49-F238E27FC236}">
                <a16:creationId xmlns:a16="http://schemas.microsoft.com/office/drawing/2014/main" id="{BEAEB194-091B-4C84-A1B2-8CE49D409BC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2367" y="130496"/>
            <a:ext cx="2293323" cy="5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提案動機</a:t>
            </a:r>
            <a:endParaRPr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0CCFF1E9-1A4E-42FF-9CDB-4D80DA7B5C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429" y="1995871"/>
            <a:ext cx="2195545" cy="2195545"/>
          </a:xfrm>
          <a:prstGeom prst="rect">
            <a:avLst/>
          </a:prstGeom>
        </p:spPr>
      </p:pic>
      <p:graphicFrame>
        <p:nvGraphicFramePr>
          <p:cNvPr id="7" name="資料庫圖表 6">
            <a:extLst>
              <a:ext uri="{FF2B5EF4-FFF2-40B4-BE49-F238E27FC236}">
                <a16:creationId xmlns:a16="http://schemas.microsoft.com/office/drawing/2014/main" id="{AB1643A3-B062-48CA-9C74-3644A4F13EE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45116743"/>
              </p:ext>
            </p:extLst>
          </p:nvPr>
        </p:nvGraphicFramePr>
        <p:xfrm>
          <a:off x="0" y="4398516"/>
          <a:ext cx="9144000" cy="7568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8"/>
          <p:cNvSpPr txBox="1">
            <a:spLocks noGrp="1"/>
          </p:cNvSpPr>
          <p:nvPr>
            <p:ph type="title"/>
          </p:nvPr>
        </p:nvSpPr>
        <p:spPr>
          <a:xfrm>
            <a:off x="1213333" y="3078152"/>
            <a:ext cx="3667500" cy="94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成果展示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43" name="Google Shape;243;p38"/>
          <p:cNvSpPr txBox="1">
            <a:spLocks noGrp="1"/>
          </p:cNvSpPr>
          <p:nvPr>
            <p:ph type="title" idx="2"/>
          </p:nvPr>
        </p:nvSpPr>
        <p:spPr>
          <a:xfrm>
            <a:off x="713225" y="1305550"/>
            <a:ext cx="53157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244" name="Google Shape;244;p38"/>
          <p:cNvSpPr/>
          <p:nvPr/>
        </p:nvSpPr>
        <p:spPr>
          <a:xfrm rot="5400271" flipH="1">
            <a:off x="418869" y="-418868"/>
            <a:ext cx="1593233" cy="2430909"/>
          </a:xfrm>
          <a:custGeom>
            <a:avLst/>
            <a:gdLst/>
            <a:ahLst/>
            <a:cxnLst/>
            <a:rect l="l" t="t" r="r" b="b"/>
            <a:pathLst>
              <a:path w="50232" h="53453" extrusionOk="0">
                <a:moveTo>
                  <a:pt x="44540" y="0"/>
                </a:moveTo>
                <a:cubicBezTo>
                  <a:pt x="39588" y="0"/>
                  <a:pt x="34551" y="1832"/>
                  <a:pt x="30425" y="5958"/>
                </a:cubicBezTo>
                <a:cubicBezTo>
                  <a:pt x="29060" y="7323"/>
                  <a:pt x="27887" y="8887"/>
                  <a:pt x="27037" y="10649"/>
                </a:cubicBezTo>
                <a:cubicBezTo>
                  <a:pt x="20199" y="24461"/>
                  <a:pt x="29904" y="34167"/>
                  <a:pt x="18437" y="41662"/>
                </a:cubicBezTo>
                <a:cubicBezTo>
                  <a:pt x="9055" y="47786"/>
                  <a:pt x="2347" y="48891"/>
                  <a:pt x="1" y="53452"/>
                </a:cubicBezTo>
                <a:lnTo>
                  <a:pt x="50232" y="53452"/>
                </a:lnTo>
                <a:lnTo>
                  <a:pt x="50232" y="808"/>
                </a:lnTo>
                <a:cubicBezTo>
                  <a:pt x="48387" y="279"/>
                  <a:pt x="46470" y="0"/>
                  <a:pt x="4454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DEA8EF0-656C-4E4F-80ED-1E637A2BBE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2751" y="90017"/>
            <a:ext cx="3460185" cy="3460185"/>
          </a:xfrm>
          <a:prstGeom prst="rect">
            <a:avLst/>
          </a:prstGeom>
        </p:spPr>
      </p:pic>
      <p:graphicFrame>
        <p:nvGraphicFramePr>
          <p:cNvPr id="8" name="資料庫圖表 7">
            <a:extLst>
              <a:ext uri="{FF2B5EF4-FFF2-40B4-BE49-F238E27FC236}">
                <a16:creationId xmlns:a16="http://schemas.microsoft.com/office/drawing/2014/main" id="{526C59FC-4CA3-44B6-8F60-E2F8613D277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02770069"/>
              </p:ext>
            </p:extLst>
          </p:nvPr>
        </p:nvGraphicFramePr>
        <p:xfrm>
          <a:off x="-32" y="4431203"/>
          <a:ext cx="9144000" cy="7568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3870106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51"/>
          <p:cNvSpPr/>
          <p:nvPr/>
        </p:nvSpPr>
        <p:spPr>
          <a:xfrm>
            <a:off x="5799775" y="0"/>
            <a:ext cx="2630941" cy="1195203"/>
          </a:xfrm>
          <a:custGeom>
            <a:avLst/>
            <a:gdLst/>
            <a:ahLst/>
            <a:cxnLst/>
            <a:rect l="l" t="t" r="r" b="b"/>
            <a:pathLst>
              <a:path w="58769" h="26698" extrusionOk="0">
                <a:moveTo>
                  <a:pt x="0" y="0"/>
                </a:moveTo>
                <a:cubicBezTo>
                  <a:pt x="4238" y="5995"/>
                  <a:pt x="1632" y="14266"/>
                  <a:pt x="10425" y="22022"/>
                </a:cubicBezTo>
                <a:cubicBezTo>
                  <a:pt x="14403" y="25515"/>
                  <a:pt x="19270" y="26698"/>
                  <a:pt x="24038" y="26698"/>
                </a:cubicBezTo>
                <a:cubicBezTo>
                  <a:pt x="34034" y="26698"/>
                  <a:pt x="43591" y="21501"/>
                  <a:pt x="43591" y="21501"/>
                </a:cubicBezTo>
                <a:cubicBezTo>
                  <a:pt x="53166" y="16028"/>
                  <a:pt x="58117" y="7819"/>
                  <a:pt x="5876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2" name="Google Shape;472;p51"/>
          <p:cNvSpPr/>
          <p:nvPr/>
        </p:nvSpPr>
        <p:spPr>
          <a:xfrm rot="10800000" flipH="1">
            <a:off x="128999" y="4507116"/>
            <a:ext cx="1408105" cy="639684"/>
          </a:xfrm>
          <a:custGeom>
            <a:avLst/>
            <a:gdLst/>
            <a:ahLst/>
            <a:cxnLst/>
            <a:rect l="l" t="t" r="r" b="b"/>
            <a:pathLst>
              <a:path w="58769" h="26698" extrusionOk="0">
                <a:moveTo>
                  <a:pt x="0" y="0"/>
                </a:moveTo>
                <a:cubicBezTo>
                  <a:pt x="4238" y="5995"/>
                  <a:pt x="1632" y="14266"/>
                  <a:pt x="10425" y="22022"/>
                </a:cubicBezTo>
                <a:cubicBezTo>
                  <a:pt x="14403" y="25515"/>
                  <a:pt x="19270" y="26698"/>
                  <a:pt x="24038" y="26698"/>
                </a:cubicBezTo>
                <a:cubicBezTo>
                  <a:pt x="34034" y="26698"/>
                  <a:pt x="43591" y="21501"/>
                  <a:pt x="43591" y="21501"/>
                </a:cubicBezTo>
                <a:cubicBezTo>
                  <a:pt x="53166" y="16028"/>
                  <a:pt x="58117" y="7819"/>
                  <a:pt x="5876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589;p58">
            <a:extLst>
              <a:ext uri="{FF2B5EF4-FFF2-40B4-BE49-F238E27FC236}">
                <a16:creationId xmlns:a16="http://schemas.microsoft.com/office/drawing/2014/main" id="{3B876994-FBEB-4A75-9C0C-0AA774CA8CD3}"/>
              </a:ext>
            </a:extLst>
          </p:cNvPr>
          <p:cNvSpPr txBox="1">
            <a:spLocks/>
          </p:cNvSpPr>
          <p:nvPr/>
        </p:nvSpPr>
        <p:spPr>
          <a:xfrm>
            <a:off x="252367" y="130496"/>
            <a:ext cx="5255979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020" b="1" i="0" u="none" strike="noStrike" cap="none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990"/>
            </a:pPr>
            <a:r>
              <a:rPr lang="en-US" altLang="zh-TW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Line Bot Flow Chart</a:t>
            </a:r>
            <a:endParaRPr lang="zh-TW" altLang="en-US"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424EB22-A979-4608-BBBB-6F11101700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679" y="1302501"/>
            <a:ext cx="8052037" cy="292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6344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7"/>
          <p:cNvSpPr/>
          <p:nvPr/>
        </p:nvSpPr>
        <p:spPr>
          <a:xfrm rot="-5400000" flipH="1">
            <a:off x="7150950" y="-202500"/>
            <a:ext cx="1790538" cy="2195543"/>
          </a:xfrm>
          <a:custGeom>
            <a:avLst/>
            <a:gdLst/>
            <a:ahLst/>
            <a:cxnLst/>
            <a:rect l="l" t="t" r="r" b="b"/>
            <a:pathLst>
              <a:path w="41960" h="51451" extrusionOk="0">
                <a:moveTo>
                  <a:pt x="6508" y="1"/>
                </a:moveTo>
                <a:cubicBezTo>
                  <a:pt x="4266" y="1"/>
                  <a:pt x="2074" y="345"/>
                  <a:pt x="1" y="1022"/>
                </a:cubicBezTo>
                <a:lnTo>
                  <a:pt x="1" y="51451"/>
                </a:lnTo>
                <a:lnTo>
                  <a:pt x="27365" y="51451"/>
                </a:lnTo>
                <a:cubicBezTo>
                  <a:pt x="28929" y="50408"/>
                  <a:pt x="30362" y="48975"/>
                  <a:pt x="31858" y="47150"/>
                </a:cubicBezTo>
                <a:cubicBezTo>
                  <a:pt x="41960" y="34250"/>
                  <a:pt x="29581" y="14052"/>
                  <a:pt x="29581" y="14052"/>
                </a:cubicBezTo>
                <a:cubicBezTo>
                  <a:pt x="23402" y="4508"/>
                  <a:pt x="14624" y="1"/>
                  <a:pt x="6508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37"/>
          <p:cNvSpPr/>
          <p:nvPr/>
        </p:nvSpPr>
        <p:spPr>
          <a:xfrm rot="16200000">
            <a:off x="-372416" y="2944168"/>
            <a:ext cx="1211516" cy="466680"/>
          </a:xfrm>
          <a:custGeom>
            <a:avLst/>
            <a:gdLst/>
            <a:ahLst/>
            <a:cxnLst/>
            <a:rect l="l" t="t" r="r" b="b"/>
            <a:pathLst>
              <a:path w="58769" h="26698" extrusionOk="0">
                <a:moveTo>
                  <a:pt x="0" y="0"/>
                </a:moveTo>
                <a:cubicBezTo>
                  <a:pt x="4238" y="5995"/>
                  <a:pt x="1632" y="14266"/>
                  <a:pt x="10425" y="22022"/>
                </a:cubicBezTo>
                <a:cubicBezTo>
                  <a:pt x="14403" y="25515"/>
                  <a:pt x="19270" y="26698"/>
                  <a:pt x="24038" y="26698"/>
                </a:cubicBezTo>
                <a:cubicBezTo>
                  <a:pt x="34034" y="26698"/>
                  <a:pt x="43591" y="21501"/>
                  <a:pt x="43591" y="21501"/>
                </a:cubicBezTo>
                <a:cubicBezTo>
                  <a:pt x="53166" y="16028"/>
                  <a:pt x="58117" y="7819"/>
                  <a:pt x="5876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589;p58">
            <a:extLst>
              <a:ext uri="{FF2B5EF4-FFF2-40B4-BE49-F238E27FC236}">
                <a16:creationId xmlns:a16="http://schemas.microsoft.com/office/drawing/2014/main" id="{BEAEB194-091B-4C84-A1B2-8CE49D409BC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2367" y="130496"/>
            <a:ext cx="2293323" cy="5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成果展示</a:t>
            </a:r>
            <a:endParaRPr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364CDB12-E9D7-4E48-B6E5-50B8621792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667" b="16335"/>
          <a:stretch/>
        </p:blipFill>
        <p:spPr>
          <a:xfrm>
            <a:off x="2390924" y="130496"/>
            <a:ext cx="988699" cy="652519"/>
          </a:xfrm>
          <a:prstGeom prst="rect">
            <a:avLst/>
          </a:prstGeom>
        </p:spPr>
      </p:pic>
      <p:pic>
        <p:nvPicPr>
          <p:cNvPr id="12" name="Google Shape;162;p9">
            <a:extLst>
              <a:ext uri="{FF2B5EF4-FFF2-40B4-BE49-F238E27FC236}">
                <a16:creationId xmlns:a16="http://schemas.microsoft.com/office/drawing/2014/main" id="{9BC5BC41-0629-440E-BCC9-454257BC4F07}"/>
              </a:ext>
            </a:extLst>
          </p:cNvPr>
          <p:cNvPicPr/>
          <p:nvPr/>
        </p:nvPicPr>
        <p:blipFill>
          <a:blip r:embed="rId4"/>
          <a:srcRect t="36793" r="42457" b="7596"/>
          <a:stretch/>
        </p:blipFill>
        <p:spPr>
          <a:xfrm>
            <a:off x="3126445" y="1174876"/>
            <a:ext cx="2891110" cy="2793748"/>
          </a:xfrm>
          <a:prstGeom prst="rect">
            <a:avLst/>
          </a:prstGeom>
          <a:ln w="0">
            <a:noFill/>
          </a:ln>
        </p:spPr>
      </p:pic>
      <p:graphicFrame>
        <p:nvGraphicFramePr>
          <p:cNvPr id="7" name="資料庫圖表 6">
            <a:extLst>
              <a:ext uri="{FF2B5EF4-FFF2-40B4-BE49-F238E27FC236}">
                <a16:creationId xmlns:a16="http://schemas.microsoft.com/office/drawing/2014/main" id="{E11CAC5A-A827-4D78-9DC6-711344903EA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99913257"/>
              </p:ext>
            </p:extLst>
          </p:nvPr>
        </p:nvGraphicFramePr>
        <p:xfrm>
          <a:off x="-32" y="4431203"/>
          <a:ext cx="9144000" cy="7568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682115596"/>
      </p:ext>
    </p:extLst>
  </p:cSld>
  <p:clrMapOvr>
    <a:masterClrMapping/>
  </p:clrMapOvr>
</p:sld>
</file>

<file path=ppt/theme/theme1.xml><?xml version="1.0" encoding="utf-8"?>
<a:theme xmlns:a="http://schemas.openxmlformats.org/drawingml/2006/main" name="Rehab Therapy HealthCare Center by Slidesgo">
  <a:themeElements>
    <a:clrScheme name="Simple Light">
      <a:dk1>
        <a:srgbClr val="3C3C3B"/>
      </a:dk1>
      <a:lt1>
        <a:srgbClr val="FFFFFF"/>
      </a:lt1>
      <a:dk2>
        <a:srgbClr val="F9F6E3"/>
      </a:dk2>
      <a:lt2>
        <a:srgbClr val="FFFFFF"/>
      </a:lt2>
      <a:accent1>
        <a:srgbClr val="39996E"/>
      </a:accent1>
      <a:accent2>
        <a:srgbClr val="F9F6E3"/>
      </a:accent2>
      <a:accent3>
        <a:srgbClr val="FFC167"/>
      </a:accent3>
      <a:accent4>
        <a:srgbClr val="FFC167"/>
      </a:accent4>
      <a:accent5>
        <a:srgbClr val="39996E"/>
      </a:accent5>
      <a:accent6>
        <a:srgbClr val="FFC167"/>
      </a:accent6>
      <a:hlink>
        <a:srgbClr val="3C3C3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362</TotalTime>
  <Words>529</Words>
  <Application>Microsoft Office PowerPoint</Application>
  <PresentationFormat>如螢幕大小 (16:9)</PresentationFormat>
  <Paragraphs>191</Paragraphs>
  <Slides>28</Slides>
  <Notes>27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28</vt:i4>
      </vt:variant>
    </vt:vector>
  </HeadingPairs>
  <TitlesOfParts>
    <vt:vector size="35" baseType="lpstr">
      <vt:lpstr>Arial</vt:lpstr>
      <vt:lpstr>Darker Grotesque</vt:lpstr>
      <vt:lpstr>微軟正黑體</vt:lpstr>
      <vt:lpstr>Wingdings</vt:lpstr>
      <vt:lpstr>Fira Sans</vt:lpstr>
      <vt:lpstr>Cambria Math</vt:lpstr>
      <vt:lpstr>Rehab Therapy HealthCare Center by Slidesgo</vt:lpstr>
      <vt:lpstr>Air@IoT</vt:lpstr>
      <vt:lpstr>組員介紹</vt:lpstr>
      <vt:lpstr>01</vt:lpstr>
      <vt:lpstr>01</vt:lpstr>
      <vt:lpstr>提案動機</vt:lpstr>
      <vt:lpstr>提案動機</vt:lpstr>
      <vt:lpstr>成果展示</vt:lpstr>
      <vt:lpstr>PowerPoint 簡報</vt:lpstr>
      <vt:lpstr>成果展示</vt:lpstr>
      <vt:lpstr>Data Flow</vt:lpstr>
      <vt:lpstr>Data Flow</vt:lpstr>
      <vt:lpstr>IoT 裝置</vt:lpstr>
      <vt:lpstr>資料蒐集-空氣品質偵測器</vt:lpstr>
      <vt:lpstr>資料蒐集-空氣品質偵測器</vt:lpstr>
      <vt:lpstr>資料蒐集、前處理</vt:lpstr>
      <vt:lpstr>資料蒐集-爬蟲</vt:lpstr>
      <vt:lpstr>資料蒐集-空氣品質偵測器</vt:lpstr>
      <vt:lpstr>PowerPoint 簡報</vt:lpstr>
      <vt:lpstr>模型預測與選擇</vt:lpstr>
      <vt:lpstr>PowerPoint 簡報</vt:lpstr>
      <vt:lpstr>雲端自動化部署</vt:lpstr>
      <vt:lpstr>系統架構</vt:lpstr>
      <vt:lpstr>PowerPoint 簡報</vt:lpstr>
      <vt:lpstr>結論</vt:lpstr>
      <vt:lpstr>PowerPoint 簡報</vt:lpstr>
      <vt:lpstr>PowerPoint 簡報</vt:lpstr>
      <vt:lpstr>謝謝大家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Air@IOT</dc:title>
  <dc:creator>劉佩萱</dc:creator>
  <cp:lastModifiedBy>劉佩萱</cp:lastModifiedBy>
  <cp:revision>20</cp:revision>
  <dcterms:modified xsi:type="dcterms:W3CDTF">2021-12-26T07:38:19Z</dcterms:modified>
</cp:coreProperties>
</file>